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4"/>
  </p:sldMasterIdLst>
  <p:notesMasterIdLst>
    <p:notesMasterId r:id="rId80"/>
  </p:notesMasterIdLst>
  <p:sldIdLst>
    <p:sldId id="323" r:id="rId5"/>
    <p:sldId id="257" r:id="rId6"/>
    <p:sldId id="336" r:id="rId7"/>
    <p:sldId id="324" r:id="rId8"/>
    <p:sldId id="341" r:id="rId9"/>
    <p:sldId id="258" r:id="rId10"/>
    <p:sldId id="357" r:id="rId11"/>
    <p:sldId id="358" r:id="rId12"/>
    <p:sldId id="359" r:id="rId13"/>
    <p:sldId id="316" r:id="rId14"/>
    <p:sldId id="270" r:id="rId15"/>
    <p:sldId id="269" r:id="rId16"/>
    <p:sldId id="268" r:id="rId17"/>
    <p:sldId id="267" r:id="rId18"/>
    <p:sldId id="326" r:id="rId19"/>
    <p:sldId id="331" r:id="rId20"/>
    <p:sldId id="332" r:id="rId21"/>
    <p:sldId id="327" r:id="rId22"/>
    <p:sldId id="333" r:id="rId23"/>
    <p:sldId id="260" r:id="rId24"/>
    <p:sldId id="328" r:id="rId25"/>
    <p:sldId id="293" r:id="rId26"/>
    <p:sldId id="291" r:id="rId27"/>
    <p:sldId id="360" r:id="rId28"/>
    <p:sldId id="292" r:id="rId29"/>
    <p:sldId id="361" r:id="rId30"/>
    <p:sldId id="329" r:id="rId31"/>
    <p:sldId id="334" r:id="rId32"/>
    <p:sldId id="330" r:id="rId33"/>
    <p:sldId id="335" r:id="rId34"/>
    <p:sldId id="362" r:id="rId35"/>
    <p:sldId id="338" r:id="rId36"/>
    <p:sldId id="337" r:id="rId37"/>
    <p:sldId id="370" r:id="rId38"/>
    <p:sldId id="379" r:id="rId39"/>
    <p:sldId id="372" r:id="rId40"/>
    <p:sldId id="373" r:id="rId41"/>
    <p:sldId id="374" r:id="rId42"/>
    <p:sldId id="375" r:id="rId43"/>
    <p:sldId id="376" r:id="rId44"/>
    <p:sldId id="377" r:id="rId45"/>
    <p:sldId id="378" r:id="rId46"/>
    <p:sldId id="363" r:id="rId47"/>
    <p:sldId id="294" r:id="rId48"/>
    <p:sldId id="367" r:id="rId49"/>
    <p:sldId id="364" r:id="rId50"/>
    <p:sldId id="368" r:id="rId51"/>
    <p:sldId id="298" r:id="rId52"/>
    <p:sldId id="295" r:id="rId53"/>
    <p:sldId id="296" r:id="rId54"/>
    <p:sldId id="297" r:id="rId55"/>
    <p:sldId id="317" r:id="rId56"/>
    <p:sldId id="318" r:id="rId57"/>
    <p:sldId id="303" r:id="rId58"/>
    <p:sldId id="304" r:id="rId59"/>
    <p:sldId id="366" r:id="rId60"/>
    <p:sldId id="305" r:id="rId61"/>
    <p:sldId id="273" r:id="rId62"/>
    <p:sldId id="369" r:id="rId63"/>
    <p:sldId id="306" r:id="rId64"/>
    <p:sldId id="320" r:id="rId65"/>
    <p:sldId id="308" r:id="rId66"/>
    <p:sldId id="321" r:id="rId67"/>
    <p:sldId id="309" r:id="rId68"/>
    <p:sldId id="322" r:id="rId69"/>
    <p:sldId id="312" r:id="rId70"/>
    <p:sldId id="313" r:id="rId71"/>
    <p:sldId id="314" r:id="rId72"/>
    <p:sldId id="315" r:id="rId73"/>
    <p:sldId id="271" r:id="rId74"/>
    <p:sldId id="280" r:id="rId75"/>
    <p:sldId id="340" r:id="rId76"/>
    <p:sldId id="339" r:id="rId77"/>
    <p:sldId id="371" r:id="rId78"/>
    <p:sldId id="283" r:id="rId7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9B247"/>
    <a:srgbClr val="86EC6E"/>
    <a:srgbClr val="000099"/>
    <a:srgbClr val="0000FF"/>
    <a:srgbClr val="FB815B"/>
    <a:srgbClr val="CCFFFF"/>
    <a:srgbClr val="FF0000"/>
    <a:srgbClr val="3399FF"/>
    <a:srgbClr val="66CCFF"/>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28193A-70B8-46BA-8294-320EB9D37FE6}" v="38" dt="2025-10-30T19:59:52.82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3576" autoAdjust="0"/>
  </p:normalViewPr>
  <p:slideViewPr>
    <p:cSldViewPr snapToGrid="0">
      <p:cViewPr varScale="1">
        <p:scale>
          <a:sx n="62" d="100"/>
          <a:sy n="62" d="100"/>
        </p:scale>
        <p:origin x="1601" y="48"/>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modSld">
      <pc:chgData name="Heidi Schneider" userId="d04c962a-8450-4fd9-b1ff-442e3d3ea2e5" providerId="ADAL" clId="{79EDD41D-44E5-4D84-BEB9-F58F110BBF61}" dt="2025-10-30T20:01:33.040" v="942" actId="114"/>
      <pc:docMkLst>
        <pc:docMk/>
      </pc:docMkLst>
      <pc:sldChg chg="modSp mod setBg">
        <pc:chgData name="Heidi Schneider" userId="d04c962a-8450-4fd9-b1ff-442e3d3ea2e5" providerId="ADAL" clId="{79EDD41D-44E5-4D84-BEB9-F58F110BBF61}" dt="2025-10-30T18:31:01.505" v="37" actId="1076"/>
        <pc:sldMkLst>
          <pc:docMk/>
          <pc:sldMk cId="376303759" sldId="257"/>
        </pc:sldMkLst>
        <pc:spChg chg="mod">
          <ac:chgData name="Heidi Schneider" userId="d04c962a-8450-4fd9-b1ff-442e3d3ea2e5" providerId="ADAL" clId="{79EDD41D-44E5-4D84-BEB9-F58F110BBF61}" dt="2025-10-30T18:30:12.260" v="26" actId="692"/>
          <ac:spMkLst>
            <pc:docMk/>
            <pc:sldMk cId="376303759" sldId="257"/>
            <ac:spMk id="9" creationId="{19C432E5-27C5-BF0D-5A92-1714AC2BB01E}"/>
          </ac:spMkLst>
        </pc:spChg>
        <pc:spChg chg="mod">
          <ac:chgData name="Heidi Schneider" userId="d04c962a-8450-4fd9-b1ff-442e3d3ea2e5" providerId="ADAL" clId="{79EDD41D-44E5-4D84-BEB9-F58F110BBF61}" dt="2025-10-30T18:30:16.436" v="27" actId="692"/>
          <ac:spMkLst>
            <pc:docMk/>
            <pc:sldMk cId="376303759" sldId="257"/>
            <ac:spMk id="10" creationId="{139169B7-1504-3CE4-E61B-FF539DAB8D6B}"/>
          </ac:spMkLst>
        </pc:spChg>
        <pc:spChg chg="mod">
          <ac:chgData name="Heidi Schneider" userId="d04c962a-8450-4fd9-b1ff-442e3d3ea2e5" providerId="ADAL" clId="{79EDD41D-44E5-4D84-BEB9-F58F110BBF61}" dt="2025-10-30T18:30:20.270" v="28" actId="692"/>
          <ac:spMkLst>
            <pc:docMk/>
            <pc:sldMk cId="376303759" sldId="257"/>
            <ac:spMk id="11" creationId="{0D6761F2-DACA-F6ED-43D1-A294FA499C89}"/>
          </ac:spMkLst>
        </pc:spChg>
        <pc:spChg chg="mod">
          <ac:chgData name="Heidi Schneider" userId="d04c962a-8450-4fd9-b1ff-442e3d3ea2e5" providerId="ADAL" clId="{79EDD41D-44E5-4D84-BEB9-F58F110BBF61}" dt="2025-10-30T18:30:24.235" v="29" actId="692"/>
          <ac:spMkLst>
            <pc:docMk/>
            <pc:sldMk cId="376303759" sldId="257"/>
            <ac:spMk id="12" creationId="{1038DB7E-19FE-F1CC-B0D8-7E182C980BA9}"/>
          </ac:spMkLst>
        </pc:spChg>
        <pc:spChg chg="mod">
          <ac:chgData name="Heidi Schneider" userId="d04c962a-8450-4fd9-b1ff-442e3d3ea2e5" providerId="ADAL" clId="{79EDD41D-44E5-4D84-BEB9-F58F110BBF61}" dt="2025-10-30T18:30:32.590" v="31" actId="1076"/>
          <ac:spMkLst>
            <pc:docMk/>
            <pc:sldMk cId="376303759" sldId="257"/>
            <ac:spMk id="21" creationId="{26CDCE3B-5709-FCA3-D906-94515B54AC4C}"/>
          </ac:spMkLst>
        </pc:spChg>
        <pc:spChg chg="mod">
          <ac:chgData name="Heidi Schneider" userId="d04c962a-8450-4fd9-b1ff-442e3d3ea2e5" providerId="ADAL" clId="{79EDD41D-44E5-4D84-BEB9-F58F110BBF61}" dt="2025-10-30T18:30:40.960" v="33" actId="1076"/>
          <ac:spMkLst>
            <pc:docMk/>
            <pc:sldMk cId="376303759" sldId="257"/>
            <ac:spMk id="22" creationId="{506637EB-B549-9BE0-4296-BE6AA004D2EE}"/>
          </ac:spMkLst>
        </pc:spChg>
        <pc:spChg chg="mod">
          <ac:chgData name="Heidi Schneider" userId="d04c962a-8450-4fd9-b1ff-442e3d3ea2e5" providerId="ADAL" clId="{79EDD41D-44E5-4D84-BEB9-F58F110BBF61}" dt="2025-10-30T18:30:54.840" v="35" actId="1076"/>
          <ac:spMkLst>
            <pc:docMk/>
            <pc:sldMk cId="376303759" sldId="257"/>
            <ac:spMk id="23" creationId="{4A877A30-D913-FEBE-F33B-9230D049A6E1}"/>
          </ac:spMkLst>
        </pc:spChg>
        <pc:spChg chg="mod">
          <ac:chgData name="Heidi Schneider" userId="d04c962a-8450-4fd9-b1ff-442e3d3ea2e5" providerId="ADAL" clId="{79EDD41D-44E5-4D84-BEB9-F58F110BBF61}" dt="2025-10-30T18:31:01.505" v="37" actId="1076"/>
          <ac:spMkLst>
            <pc:docMk/>
            <pc:sldMk cId="376303759" sldId="257"/>
            <ac:spMk id="24" creationId="{539455AE-5907-4627-9F76-283BE9A9F655}"/>
          </ac:spMkLst>
        </pc:spChg>
      </pc:sldChg>
      <pc:sldChg chg="modSp mod setBg">
        <pc:chgData name="Heidi Schneider" userId="d04c962a-8450-4fd9-b1ff-442e3d3ea2e5" providerId="ADAL" clId="{79EDD41D-44E5-4D84-BEB9-F58F110BBF61}" dt="2025-10-30T18:32:50.041" v="51" actId="1076"/>
        <pc:sldMkLst>
          <pc:docMk/>
          <pc:sldMk cId="616615505" sldId="258"/>
        </pc:sldMkLst>
        <pc:spChg chg="mod">
          <ac:chgData name="Heidi Schneider" userId="d04c962a-8450-4fd9-b1ff-442e3d3ea2e5" providerId="ADAL" clId="{79EDD41D-44E5-4D84-BEB9-F58F110BBF61}" dt="2025-10-30T18:32:50.041" v="51" actId="1076"/>
          <ac:spMkLst>
            <pc:docMk/>
            <pc:sldMk cId="616615505" sldId="258"/>
            <ac:spMk id="4" creationId="{F578F782-3FE8-4EF0-8763-8FE749E2691E}"/>
          </ac:spMkLst>
        </pc:spChg>
        <pc:spChg chg="mod">
          <ac:chgData name="Heidi Schneider" userId="d04c962a-8450-4fd9-b1ff-442e3d3ea2e5" providerId="ADAL" clId="{79EDD41D-44E5-4D84-BEB9-F58F110BBF61}" dt="2025-10-30T18:32:44.507" v="50" actId="692"/>
          <ac:spMkLst>
            <pc:docMk/>
            <pc:sldMk cId="616615505" sldId="258"/>
            <ac:spMk id="8" creationId="{7FAF21BE-6864-11DF-6118-61A2AC28E4EF}"/>
          </ac:spMkLst>
        </pc:spChg>
      </pc:sldChg>
      <pc:sldChg chg="modSp mod setBg">
        <pc:chgData name="Heidi Schneider" userId="d04c962a-8450-4fd9-b1ff-442e3d3ea2e5" providerId="ADAL" clId="{79EDD41D-44E5-4D84-BEB9-F58F110BBF61}" dt="2025-10-30T18:38:47.453" v="103" actId="1076"/>
        <pc:sldMkLst>
          <pc:docMk/>
          <pc:sldMk cId="2284876201" sldId="260"/>
        </pc:sldMkLst>
        <pc:spChg chg="mod">
          <ac:chgData name="Heidi Schneider" userId="d04c962a-8450-4fd9-b1ff-442e3d3ea2e5" providerId="ADAL" clId="{79EDD41D-44E5-4D84-BEB9-F58F110BBF61}" dt="2025-10-30T18:38:20.418" v="97" actId="692"/>
          <ac:spMkLst>
            <pc:docMk/>
            <pc:sldMk cId="2284876201" sldId="260"/>
            <ac:spMk id="22" creationId="{3BDB665F-4051-8323-6A8B-4C73193D76A8}"/>
          </ac:spMkLst>
        </pc:spChg>
        <pc:spChg chg="mod">
          <ac:chgData name="Heidi Schneider" userId="d04c962a-8450-4fd9-b1ff-442e3d3ea2e5" providerId="ADAL" clId="{79EDD41D-44E5-4D84-BEB9-F58F110BBF61}" dt="2025-10-30T18:38:36.537" v="101" actId="1076"/>
          <ac:spMkLst>
            <pc:docMk/>
            <pc:sldMk cId="2284876201" sldId="260"/>
            <ac:spMk id="23" creationId="{771D17D3-91B8-2798-A52F-C9FE324ECB8A}"/>
          </ac:spMkLst>
        </pc:spChg>
        <pc:spChg chg="mod">
          <ac:chgData name="Heidi Schneider" userId="d04c962a-8450-4fd9-b1ff-442e3d3ea2e5" providerId="ADAL" clId="{79EDD41D-44E5-4D84-BEB9-F58F110BBF61}" dt="2025-10-30T18:38:14.521" v="96" actId="692"/>
          <ac:spMkLst>
            <pc:docMk/>
            <pc:sldMk cId="2284876201" sldId="260"/>
            <ac:spMk id="26" creationId="{7AC8B2AC-29A7-9BB2-D12C-A08ED4ACBE33}"/>
          </ac:spMkLst>
        </pc:spChg>
        <pc:spChg chg="mod">
          <ac:chgData name="Heidi Schneider" userId="d04c962a-8450-4fd9-b1ff-442e3d3ea2e5" providerId="ADAL" clId="{79EDD41D-44E5-4D84-BEB9-F58F110BBF61}" dt="2025-10-30T18:38:27.037" v="99" actId="1076"/>
          <ac:spMkLst>
            <pc:docMk/>
            <pc:sldMk cId="2284876201" sldId="260"/>
            <ac:spMk id="27" creationId="{0EBDEC54-BEDF-31EF-146E-4131E676BBE7}"/>
          </ac:spMkLst>
        </pc:spChg>
        <pc:spChg chg="mod">
          <ac:chgData name="Heidi Schneider" userId="d04c962a-8450-4fd9-b1ff-442e3d3ea2e5" providerId="ADAL" clId="{79EDD41D-44E5-4D84-BEB9-F58F110BBF61}" dt="2025-10-30T18:38:47.453" v="103" actId="1076"/>
          <ac:spMkLst>
            <pc:docMk/>
            <pc:sldMk cId="2284876201" sldId="260"/>
            <ac:spMk id="29" creationId="{CC9AAA54-ABC3-01FB-AABF-F55DE9A0148E}"/>
          </ac:spMkLst>
        </pc:spChg>
      </pc:sldChg>
      <pc:sldChg chg="modSp mod setBg">
        <pc:chgData name="Heidi Schneider" userId="d04c962a-8450-4fd9-b1ff-442e3d3ea2e5" providerId="ADAL" clId="{79EDD41D-44E5-4D84-BEB9-F58F110BBF61}" dt="2025-10-30T19:44:36.458" v="766" actId="14861"/>
        <pc:sldMkLst>
          <pc:docMk/>
          <pc:sldMk cId="2069081333" sldId="267"/>
        </pc:sldMkLst>
        <pc:picChg chg="mod">
          <ac:chgData name="Heidi Schneider" userId="d04c962a-8450-4fd9-b1ff-442e3d3ea2e5" providerId="ADAL" clId="{79EDD41D-44E5-4D84-BEB9-F58F110BBF61}" dt="2025-10-30T19:44:36.458" v="766" actId="14861"/>
          <ac:picMkLst>
            <pc:docMk/>
            <pc:sldMk cId="2069081333" sldId="267"/>
            <ac:picMk id="9" creationId="{26691475-A55D-48E8-98F3-B566068BF4CB}"/>
          </ac:picMkLst>
        </pc:picChg>
      </pc:sldChg>
      <pc:sldChg chg="setBg">
        <pc:chgData name="Heidi Schneider" userId="d04c962a-8450-4fd9-b1ff-442e3d3ea2e5" providerId="ADAL" clId="{79EDD41D-44E5-4D84-BEB9-F58F110BBF61}" dt="2025-10-30T18:27:11.626" v="5"/>
        <pc:sldMkLst>
          <pc:docMk/>
          <pc:sldMk cId="2693730552" sldId="268"/>
        </pc:sldMkLst>
      </pc:sldChg>
      <pc:sldChg chg="modSp mod setBg">
        <pc:chgData name="Heidi Schneider" userId="d04c962a-8450-4fd9-b1ff-442e3d3ea2e5" providerId="ADAL" clId="{79EDD41D-44E5-4D84-BEB9-F58F110BBF61}" dt="2025-10-30T18:34:41.105" v="63" actId="1076"/>
        <pc:sldMkLst>
          <pc:docMk/>
          <pc:sldMk cId="2947480239" sldId="269"/>
        </pc:sldMkLst>
        <pc:picChg chg="mod">
          <ac:chgData name="Heidi Schneider" userId="d04c962a-8450-4fd9-b1ff-442e3d3ea2e5" providerId="ADAL" clId="{79EDD41D-44E5-4D84-BEB9-F58F110BBF61}" dt="2025-10-30T18:34:41.105" v="63" actId="1076"/>
          <ac:picMkLst>
            <pc:docMk/>
            <pc:sldMk cId="2947480239" sldId="269"/>
            <ac:picMk id="5" creationId="{EEF3036A-22C8-4FEB-9339-333720D7759F}"/>
          </ac:picMkLst>
        </pc:picChg>
      </pc:sldChg>
      <pc:sldChg chg="modSp mod setBg">
        <pc:chgData name="Heidi Schneider" userId="d04c962a-8450-4fd9-b1ff-442e3d3ea2e5" providerId="ADAL" clId="{79EDD41D-44E5-4D84-BEB9-F58F110BBF61}" dt="2025-10-30T18:34:34.685" v="62" actId="1076"/>
        <pc:sldMkLst>
          <pc:docMk/>
          <pc:sldMk cId="717451561" sldId="270"/>
        </pc:sldMkLst>
        <pc:picChg chg="mod">
          <ac:chgData name="Heidi Schneider" userId="d04c962a-8450-4fd9-b1ff-442e3d3ea2e5" providerId="ADAL" clId="{79EDD41D-44E5-4D84-BEB9-F58F110BBF61}" dt="2025-10-30T18:34:34.685" v="62" actId="1076"/>
          <ac:picMkLst>
            <pc:docMk/>
            <pc:sldMk cId="717451561" sldId="270"/>
            <ac:picMk id="5" creationId="{98103313-9EC4-4CD5-A732-FA80E9B8B023}"/>
          </ac:picMkLst>
        </pc:picChg>
      </pc:sldChg>
      <pc:sldChg chg="modSp mod setBg">
        <pc:chgData name="Heidi Schneider" userId="d04c962a-8450-4fd9-b1ff-442e3d3ea2e5" providerId="ADAL" clId="{79EDD41D-44E5-4D84-BEB9-F58F110BBF61}" dt="2025-10-30T19:41:11.821" v="496" actId="1076"/>
        <pc:sldMkLst>
          <pc:docMk/>
          <pc:sldMk cId="2014301563" sldId="271"/>
        </pc:sldMkLst>
        <pc:spChg chg="mod">
          <ac:chgData name="Heidi Schneider" userId="d04c962a-8450-4fd9-b1ff-442e3d3ea2e5" providerId="ADAL" clId="{79EDD41D-44E5-4D84-BEB9-F58F110BBF61}" dt="2025-10-30T19:41:11.821" v="496" actId="1076"/>
          <ac:spMkLst>
            <pc:docMk/>
            <pc:sldMk cId="2014301563" sldId="271"/>
            <ac:spMk id="4" creationId="{8D61E05F-4C7B-4904-9886-8F5305DAFFA9}"/>
          </ac:spMkLst>
        </pc:spChg>
        <pc:spChg chg="mod">
          <ac:chgData name="Heidi Schneider" userId="d04c962a-8450-4fd9-b1ff-442e3d3ea2e5" providerId="ADAL" clId="{79EDD41D-44E5-4D84-BEB9-F58F110BBF61}" dt="2025-10-30T19:41:11.821" v="496" actId="1076"/>
          <ac:spMkLst>
            <pc:docMk/>
            <pc:sldMk cId="2014301563" sldId="271"/>
            <ac:spMk id="5" creationId="{670B8592-14AF-4C8A-B900-3BE3ACA6FEE0}"/>
          </ac:spMkLst>
        </pc:spChg>
      </pc:sldChg>
      <pc:sldChg chg="setBg">
        <pc:chgData name="Heidi Schneider" userId="d04c962a-8450-4fd9-b1ff-442e3d3ea2e5" providerId="ADAL" clId="{79EDD41D-44E5-4D84-BEB9-F58F110BBF61}" dt="2025-10-30T18:29:34.314" v="22"/>
        <pc:sldMkLst>
          <pc:docMk/>
          <pc:sldMk cId="2432803498" sldId="273"/>
        </pc:sldMkLst>
      </pc:sldChg>
      <pc:sldChg chg="setBg">
        <pc:chgData name="Heidi Schneider" userId="d04c962a-8450-4fd9-b1ff-442e3d3ea2e5" providerId="ADAL" clId="{79EDD41D-44E5-4D84-BEB9-F58F110BBF61}" dt="2025-10-30T18:29:58.638" v="25"/>
        <pc:sldMkLst>
          <pc:docMk/>
          <pc:sldMk cId="1885418301" sldId="280"/>
        </pc:sldMkLst>
      </pc:sldChg>
      <pc:sldChg chg="modSp mod setBg">
        <pc:chgData name="Heidi Schneider" userId="d04c962a-8450-4fd9-b1ff-442e3d3ea2e5" providerId="ADAL" clId="{79EDD41D-44E5-4D84-BEB9-F58F110BBF61}" dt="2025-10-30T18:39:30.456" v="105" actId="692"/>
        <pc:sldMkLst>
          <pc:docMk/>
          <pc:sldMk cId="4173737049" sldId="291"/>
        </pc:sldMkLst>
        <pc:spChg chg="mod">
          <ac:chgData name="Heidi Schneider" userId="d04c962a-8450-4fd9-b1ff-442e3d3ea2e5" providerId="ADAL" clId="{79EDD41D-44E5-4D84-BEB9-F58F110BBF61}" dt="2025-10-30T18:39:30.456" v="105" actId="692"/>
          <ac:spMkLst>
            <pc:docMk/>
            <pc:sldMk cId="4173737049" sldId="291"/>
            <ac:spMk id="7" creationId="{ED9998B2-F4CD-39BC-D0F8-4AB165DE51EA}"/>
          </ac:spMkLst>
        </pc:spChg>
        <pc:spChg chg="mod">
          <ac:chgData name="Heidi Schneider" userId="d04c962a-8450-4fd9-b1ff-442e3d3ea2e5" providerId="ADAL" clId="{79EDD41D-44E5-4D84-BEB9-F58F110BBF61}" dt="2025-10-30T18:39:30.456" v="105" actId="692"/>
          <ac:spMkLst>
            <pc:docMk/>
            <pc:sldMk cId="4173737049" sldId="291"/>
            <ac:spMk id="9" creationId="{B0D8556C-676E-215D-8AA1-12804D7A3FC0}"/>
          </ac:spMkLst>
        </pc:spChg>
        <pc:spChg chg="mod">
          <ac:chgData name="Heidi Schneider" userId="d04c962a-8450-4fd9-b1ff-442e3d3ea2e5" providerId="ADAL" clId="{79EDD41D-44E5-4D84-BEB9-F58F110BBF61}" dt="2025-10-30T18:39:30.456" v="105" actId="692"/>
          <ac:spMkLst>
            <pc:docMk/>
            <pc:sldMk cId="4173737049" sldId="291"/>
            <ac:spMk id="10" creationId="{8918C304-93C4-2244-B1C6-8CE42587B5D0}"/>
          </ac:spMkLst>
        </pc:spChg>
        <pc:spChg chg="mod">
          <ac:chgData name="Heidi Schneider" userId="d04c962a-8450-4fd9-b1ff-442e3d3ea2e5" providerId="ADAL" clId="{79EDD41D-44E5-4D84-BEB9-F58F110BBF61}" dt="2025-10-30T18:39:30.456" v="105" actId="692"/>
          <ac:spMkLst>
            <pc:docMk/>
            <pc:sldMk cId="4173737049" sldId="291"/>
            <ac:spMk id="11" creationId="{C5E2F1A9-25A6-B58A-5630-BF99BFBADB8D}"/>
          </ac:spMkLst>
        </pc:spChg>
        <pc:spChg chg="mod">
          <ac:chgData name="Heidi Schneider" userId="d04c962a-8450-4fd9-b1ff-442e3d3ea2e5" providerId="ADAL" clId="{79EDD41D-44E5-4D84-BEB9-F58F110BBF61}" dt="2025-10-30T18:39:30.456" v="105" actId="692"/>
          <ac:spMkLst>
            <pc:docMk/>
            <pc:sldMk cId="4173737049" sldId="291"/>
            <ac:spMk id="12" creationId="{6444B9D8-3859-1C85-A52F-ACCE0990B9FB}"/>
          </ac:spMkLst>
        </pc:spChg>
        <pc:spChg chg="mod">
          <ac:chgData name="Heidi Schneider" userId="d04c962a-8450-4fd9-b1ff-442e3d3ea2e5" providerId="ADAL" clId="{79EDD41D-44E5-4D84-BEB9-F58F110BBF61}" dt="2025-10-30T18:39:30.456" v="105" actId="692"/>
          <ac:spMkLst>
            <pc:docMk/>
            <pc:sldMk cId="4173737049" sldId="291"/>
            <ac:spMk id="13" creationId="{D7255DD6-5A9C-FE4E-C3A3-095C268DB748}"/>
          </ac:spMkLst>
        </pc:spChg>
        <pc:spChg chg="mod">
          <ac:chgData name="Heidi Schneider" userId="d04c962a-8450-4fd9-b1ff-442e3d3ea2e5" providerId="ADAL" clId="{79EDD41D-44E5-4D84-BEB9-F58F110BBF61}" dt="2025-10-30T18:39:30.456" v="105" actId="692"/>
          <ac:spMkLst>
            <pc:docMk/>
            <pc:sldMk cId="4173737049" sldId="291"/>
            <ac:spMk id="14" creationId="{22E37D3D-21DA-857A-398D-407CA40C7A8F}"/>
          </ac:spMkLst>
        </pc:spChg>
      </pc:sldChg>
      <pc:sldChg chg="modSp mod setBg">
        <pc:chgData name="Heidi Schneider" userId="d04c962a-8450-4fd9-b1ff-442e3d3ea2e5" providerId="ADAL" clId="{79EDD41D-44E5-4D84-BEB9-F58F110BBF61}" dt="2025-10-30T18:40:12.772" v="113" actId="1076"/>
        <pc:sldMkLst>
          <pc:docMk/>
          <pc:sldMk cId="2098885218" sldId="292"/>
        </pc:sldMkLst>
        <pc:spChg chg="mod">
          <ac:chgData name="Heidi Schneider" userId="d04c962a-8450-4fd9-b1ff-442e3d3ea2e5" providerId="ADAL" clId="{79EDD41D-44E5-4D84-BEB9-F58F110BBF61}" dt="2025-10-30T18:39:57.036" v="106" actId="692"/>
          <ac:spMkLst>
            <pc:docMk/>
            <pc:sldMk cId="2098885218" sldId="292"/>
            <ac:spMk id="8" creationId="{E0A347FE-BFA7-700A-1E1D-5785872B3FDB}"/>
          </ac:spMkLst>
        </pc:spChg>
        <pc:spChg chg="mod">
          <ac:chgData name="Heidi Schneider" userId="d04c962a-8450-4fd9-b1ff-442e3d3ea2e5" providerId="ADAL" clId="{79EDD41D-44E5-4D84-BEB9-F58F110BBF61}" dt="2025-10-30T18:39:57.036" v="106" actId="692"/>
          <ac:spMkLst>
            <pc:docMk/>
            <pc:sldMk cId="2098885218" sldId="292"/>
            <ac:spMk id="9" creationId="{070FF1D9-8C1B-FFC8-220A-1D97EF063E74}"/>
          </ac:spMkLst>
        </pc:spChg>
        <pc:spChg chg="mod">
          <ac:chgData name="Heidi Schneider" userId="d04c962a-8450-4fd9-b1ff-442e3d3ea2e5" providerId="ADAL" clId="{79EDD41D-44E5-4D84-BEB9-F58F110BBF61}" dt="2025-10-30T18:39:57.036" v="106" actId="692"/>
          <ac:spMkLst>
            <pc:docMk/>
            <pc:sldMk cId="2098885218" sldId="292"/>
            <ac:spMk id="10" creationId="{770B55E2-46A5-C712-C450-D50219246957}"/>
          </ac:spMkLst>
        </pc:spChg>
        <pc:spChg chg="mod">
          <ac:chgData name="Heidi Schneider" userId="d04c962a-8450-4fd9-b1ff-442e3d3ea2e5" providerId="ADAL" clId="{79EDD41D-44E5-4D84-BEB9-F58F110BBF61}" dt="2025-10-30T18:39:57.036" v="106" actId="692"/>
          <ac:spMkLst>
            <pc:docMk/>
            <pc:sldMk cId="2098885218" sldId="292"/>
            <ac:spMk id="11" creationId="{BB53EC65-BC9E-A3A9-BB06-AB8923DF2196}"/>
          </ac:spMkLst>
        </pc:spChg>
        <pc:spChg chg="mod">
          <ac:chgData name="Heidi Schneider" userId="d04c962a-8450-4fd9-b1ff-442e3d3ea2e5" providerId="ADAL" clId="{79EDD41D-44E5-4D84-BEB9-F58F110BBF61}" dt="2025-10-30T18:39:57.036" v="106" actId="692"/>
          <ac:spMkLst>
            <pc:docMk/>
            <pc:sldMk cId="2098885218" sldId="292"/>
            <ac:spMk id="12" creationId="{A4F20829-C563-608D-B9BE-C580F6D86B50}"/>
          </ac:spMkLst>
        </pc:spChg>
        <pc:spChg chg="mod">
          <ac:chgData name="Heidi Schneider" userId="d04c962a-8450-4fd9-b1ff-442e3d3ea2e5" providerId="ADAL" clId="{79EDD41D-44E5-4D84-BEB9-F58F110BBF61}" dt="2025-10-30T18:39:57.036" v="106" actId="692"/>
          <ac:spMkLst>
            <pc:docMk/>
            <pc:sldMk cId="2098885218" sldId="292"/>
            <ac:spMk id="13" creationId="{FEDF25D4-6E54-EB42-3B36-EAFA999AB52C}"/>
          </ac:spMkLst>
        </pc:spChg>
        <pc:spChg chg="mod">
          <ac:chgData name="Heidi Schneider" userId="d04c962a-8450-4fd9-b1ff-442e3d3ea2e5" providerId="ADAL" clId="{79EDD41D-44E5-4D84-BEB9-F58F110BBF61}" dt="2025-10-30T18:39:57.036" v="106" actId="692"/>
          <ac:spMkLst>
            <pc:docMk/>
            <pc:sldMk cId="2098885218" sldId="292"/>
            <ac:spMk id="14" creationId="{05F55FC9-02E6-C1F0-F725-497F0B21C648}"/>
          </ac:spMkLst>
        </pc:spChg>
        <pc:spChg chg="mod">
          <ac:chgData name="Heidi Schneider" userId="d04c962a-8450-4fd9-b1ff-442e3d3ea2e5" providerId="ADAL" clId="{79EDD41D-44E5-4D84-BEB9-F58F110BBF61}" dt="2025-10-30T18:39:57.036" v="106" actId="692"/>
          <ac:spMkLst>
            <pc:docMk/>
            <pc:sldMk cId="2098885218" sldId="292"/>
            <ac:spMk id="15" creationId="{A65C252C-AE5E-82FE-6871-026375EBD392}"/>
          </ac:spMkLst>
        </pc:spChg>
        <pc:spChg chg="mod">
          <ac:chgData name="Heidi Schneider" userId="d04c962a-8450-4fd9-b1ff-442e3d3ea2e5" providerId="ADAL" clId="{79EDD41D-44E5-4D84-BEB9-F58F110BBF61}" dt="2025-10-30T18:40:12.772" v="113" actId="1076"/>
          <ac:spMkLst>
            <pc:docMk/>
            <pc:sldMk cId="2098885218" sldId="292"/>
            <ac:spMk id="16" creationId="{2DD317BF-21F4-70B9-225D-B23820860941}"/>
          </ac:spMkLst>
        </pc:spChg>
      </pc:sldChg>
      <pc:sldChg chg="setBg">
        <pc:chgData name="Heidi Schneider" userId="d04c962a-8450-4fd9-b1ff-442e3d3ea2e5" providerId="ADAL" clId="{79EDD41D-44E5-4D84-BEB9-F58F110BBF61}" dt="2025-10-30T18:27:31.353" v="7"/>
        <pc:sldMkLst>
          <pc:docMk/>
          <pc:sldMk cId="2648929064" sldId="293"/>
        </pc:sldMkLst>
      </pc:sldChg>
      <pc:sldChg chg="setBg">
        <pc:chgData name="Heidi Schneider" userId="d04c962a-8450-4fd9-b1ff-442e3d3ea2e5" providerId="ADAL" clId="{79EDD41D-44E5-4D84-BEB9-F58F110BBF61}" dt="2025-10-30T18:28:48.207" v="17"/>
        <pc:sldMkLst>
          <pc:docMk/>
          <pc:sldMk cId="3730174513" sldId="294"/>
        </pc:sldMkLst>
      </pc:sldChg>
      <pc:sldChg chg="modSp mod setBg">
        <pc:chgData name="Heidi Schneider" userId="d04c962a-8450-4fd9-b1ff-442e3d3ea2e5" providerId="ADAL" clId="{79EDD41D-44E5-4D84-BEB9-F58F110BBF61}" dt="2025-10-30T19:52:16.689" v="848" actId="207"/>
        <pc:sldMkLst>
          <pc:docMk/>
          <pc:sldMk cId="1368588057" sldId="295"/>
        </pc:sldMkLst>
        <pc:spChg chg="mod">
          <ac:chgData name="Heidi Schneider" userId="d04c962a-8450-4fd9-b1ff-442e3d3ea2e5" providerId="ADAL" clId="{79EDD41D-44E5-4D84-BEB9-F58F110BBF61}" dt="2025-10-30T19:52:16.689" v="848" actId="207"/>
          <ac:spMkLst>
            <pc:docMk/>
            <pc:sldMk cId="1368588057" sldId="295"/>
            <ac:spMk id="4" creationId="{7C70A237-BCAF-2027-8E3B-C4557DEFB520}"/>
          </ac:spMkLst>
        </pc:spChg>
        <pc:spChg chg="mod">
          <ac:chgData name="Heidi Schneider" userId="d04c962a-8450-4fd9-b1ff-442e3d3ea2e5" providerId="ADAL" clId="{79EDD41D-44E5-4D84-BEB9-F58F110BBF61}" dt="2025-10-30T19:51:11.061" v="840" actId="1076"/>
          <ac:spMkLst>
            <pc:docMk/>
            <pc:sldMk cId="1368588057" sldId="295"/>
            <ac:spMk id="9" creationId="{80B9B8F8-9D60-641C-D587-78238A274F74}"/>
          </ac:spMkLst>
        </pc:spChg>
        <pc:picChg chg="mod">
          <ac:chgData name="Heidi Schneider" userId="d04c962a-8450-4fd9-b1ff-442e3d3ea2e5" providerId="ADAL" clId="{79EDD41D-44E5-4D84-BEB9-F58F110BBF61}" dt="2025-10-30T19:51:32.152" v="845" actId="692"/>
          <ac:picMkLst>
            <pc:docMk/>
            <pc:sldMk cId="1368588057" sldId="295"/>
            <ac:picMk id="20" creationId="{95E87248-09AD-8602-1771-5B9AEF73892A}"/>
          </ac:picMkLst>
        </pc:picChg>
      </pc:sldChg>
      <pc:sldChg chg="addSp modSp mod setBg">
        <pc:chgData name="Heidi Schneider" userId="d04c962a-8450-4fd9-b1ff-442e3d3ea2e5" providerId="ADAL" clId="{79EDD41D-44E5-4D84-BEB9-F58F110BBF61}" dt="2025-10-30T19:55:11.820" v="872" actId="14100"/>
        <pc:sldMkLst>
          <pc:docMk/>
          <pc:sldMk cId="3200944543" sldId="296"/>
        </pc:sldMkLst>
        <pc:spChg chg="add mod">
          <ac:chgData name="Heidi Schneider" userId="d04c962a-8450-4fd9-b1ff-442e3d3ea2e5" providerId="ADAL" clId="{79EDD41D-44E5-4D84-BEB9-F58F110BBF61}" dt="2025-10-30T19:55:11.820" v="872" actId="14100"/>
          <ac:spMkLst>
            <pc:docMk/>
            <pc:sldMk cId="3200944543" sldId="296"/>
            <ac:spMk id="2" creationId="{49BC4A17-5884-34DA-D450-43534256AE1F}"/>
          </ac:spMkLst>
        </pc:spChg>
        <pc:spChg chg="mod">
          <ac:chgData name="Heidi Schneider" userId="d04c962a-8450-4fd9-b1ff-442e3d3ea2e5" providerId="ADAL" clId="{79EDD41D-44E5-4D84-BEB9-F58F110BBF61}" dt="2025-10-30T19:52:34.495" v="850" actId="1076"/>
          <ac:spMkLst>
            <pc:docMk/>
            <pc:sldMk cId="3200944543" sldId="296"/>
            <ac:spMk id="17" creationId="{CC97210F-EF4F-610D-CB37-8D17B4D28C6E}"/>
          </ac:spMkLst>
        </pc:spChg>
        <pc:spChg chg="mod">
          <ac:chgData name="Heidi Schneider" userId="d04c962a-8450-4fd9-b1ff-442e3d3ea2e5" providerId="ADAL" clId="{79EDD41D-44E5-4D84-BEB9-F58F110BBF61}" dt="2025-10-30T19:52:30.123" v="849" actId="1076"/>
          <ac:spMkLst>
            <pc:docMk/>
            <pc:sldMk cId="3200944543" sldId="296"/>
            <ac:spMk id="18" creationId="{4BCAB264-9B69-D9A6-4300-ED99BDA1F18F}"/>
          </ac:spMkLst>
        </pc:spChg>
        <pc:spChg chg="mod ord">
          <ac:chgData name="Heidi Schneider" userId="d04c962a-8450-4fd9-b1ff-442e3d3ea2e5" providerId="ADAL" clId="{79EDD41D-44E5-4D84-BEB9-F58F110BBF61}" dt="2025-10-30T19:53:42.516" v="863" actId="166"/>
          <ac:spMkLst>
            <pc:docMk/>
            <pc:sldMk cId="3200944543" sldId="296"/>
            <ac:spMk id="19" creationId="{529FD6D7-90CE-BA0B-0F48-D12744D16FC2}"/>
          </ac:spMkLst>
        </pc:spChg>
        <pc:spChg chg="mod">
          <ac:chgData name="Heidi Schneider" userId="d04c962a-8450-4fd9-b1ff-442e3d3ea2e5" providerId="ADAL" clId="{79EDD41D-44E5-4D84-BEB9-F58F110BBF61}" dt="2025-10-30T19:52:55.688" v="858" actId="692"/>
          <ac:spMkLst>
            <pc:docMk/>
            <pc:sldMk cId="3200944543" sldId="296"/>
            <ac:spMk id="20" creationId="{DA8870D4-6BC0-3355-E7A6-0FB841BFAC99}"/>
          </ac:spMkLst>
        </pc:spChg>
        <pc:picChg chg="mod">
          <ac:chgData name="Heidi Schneider" userId="d04c962a-8450-4fd9-b1ff-442e3d3ea2e5" providerId="ADAL" clId="{79EDD41D-44E5-4D84-BEB9-F58F110BBF61}" dt="2025-10-30T19:53:50.150" v="865" actId="14100"/>
          <ac:picMkLst>
            <pc:docMk/>
            <pc:sldMk cId="3200944543" sldId="296"/>
            <ac:picMk id="7" creationId="{A7375AF7-C9FA-8148-3DC0-E01969DECA69}"/>
          </ac:picMkLst>
        </pc:picChg>
        <pc:picChg chg="mod">
          <ac:chgData name="Heidi Schneider" userId="d04c962a-8450-4fd9-b1ff-442e3d3ea2e5" providerId="ADAL" clId="{79EDD41D-44E5-4D84-BEB9-F58F110BBF61}" dt="2025-10-30T19:52:30.123" v="849" actId="1076"/>
          <ac:picMkLst>
            <pc:docMk/>
            <pc:sldMk cId="3200944543" sldId="296"/>
            <ac:picMk id="16" creationId="{82D5504F-B18A-2865-5097-78077137C6AC}"/>
          </ac:picMkLst>
        </pc:picChg>
      </pc:sldChg>
      <pc:sldChg chg="addSp modSp mod setBg">
        <pc:chgData name="Heidi Schneider" userId="d04c962a-8450-4fd9-b1ff-442e3d3ea2e5" providerId="ADAL" clId="{79EDD41D-44E5-4D84-BEB9-F58F110BBF61}" dt="2025-10-30T19:56:50.635" v="884" actId="14100"/>
        <pc:sldMkLst>
          <pc:docMk/>
          <pc:sldMk cId="1863780127" sldId="297"/>
        </pc:sldMkLst>
        <pc:spChg chg="add mod">
          <ac:chgData name="Heidi Schneider" userId="d04c962a-8450-4fd9-b1ff-442e3d3ea2e5" providerId="ADAL" clId="{79EDD41D-44E5-4D84-BEB9-F58F110BBF61}" dt="2025-10-30T19:56:50.635" v="884" actId="14100"/>
          <ac:spMkLst>
            <pc:docMk/>
            <pc:sldMk cId="1863780127" sldId="297"/>
            <ac:spMk id="2" creationId="{4F6F0978-3C6A-A102-035C-8AB2EF59E640}"/>
          </ac:spMkLst>
        </pc:spChg>
        <pc:spChg chg="mod ord">
          <ac:chgData name="Heidi Schneider" userId="d04c962a-8450-4fd9-b1ff-442e3d3ea2e5" providerId="ADAL" clId="{79EDD41D-44E5-4D84-BEB9-F58F110BBF61}" dt="2025-10-30T19:54:25.014" v="868" actId="166"/>
          <ac:spMkLst>
            <pc:docMk/>
            <pc:sldMk cId="1863780127" sldId="297"/>
            <ac:spMk id="5" creationId="{381E2E21-28E5-D321-40AA-467B7D8E37C9}"/>
          </ac:spMkLst>
        </pc:spChg>
        <pc:spChg chg="mod">
          <ac:chgData name="Heidi Schneider" userId="d04c962a-8450-4fd9-b1ff-442e3d3ea2e5" providerId="ADAL" clId="{79EDD41D-44E5-4D84-BEB9-F58F110BBF61}" dt="2025-10-30T18:49:47.913" v="185" actId="1076"/>
          <ac:spMkLst>
            <pc:docMk/>
            <pc:sldMk cId="1863780127" sldId="297"/>
            <ac:spMk id="17" creationId="{CC97210F-EF4F-610D-CB37-8D17B4D28C6E}"/>
          </ac:spMkLst>
        </pc:spChg>
        <pc:spChg chg="mod">
          <ac:chgData name="Heidi Schneider" userId="d04c962a-8450-4fd9-b1ff-442e3d3ea2e5" providerId="ADAL" clId="{79EDD41D-44E5-4D84-BEB9-F58F110BBF61}" dt="2025-10-30T19:56:27.816" v="879" actId="1076"/>
          <ac:spMkLst>
            <pc:docMk/>
            <pc:sldMk cId="1863780127" sldId="297"/>
            <ac:spMk id="18" creationId="{4BCAB264-9B69-D9A6-4300-ED99BDA1F18F}"/>
          </ac:spMkLst>
        </pc:spChg>
        <pc:spChg chg="mod">
          <ac:chgData name="Heidi Schneider" userId="d04c962a-8450-4fd9-b1ff-442e3d3ea2e5" providerId="ADAL" clId="{79EDD41D-44E5-4D84-BEB9-F58F110BBF61}" dt="2025-10-30T19:56:27.816" v="879" actId="1076"/>
          <ac:spMkLst>
            <pc:docMk/>
            <pc:sldMk cId="1863780127" sldId="297"/>
            <ac:spMk id="19" creationId="{529FD6D7-90CE-BA0B-0F48-D12744D16FC2}"/>
          </ac:spMkLst>
        </pc:spChg>
        <pc:picChg chg="mod">
          <ac:chgData name="Heidi Schneider" userId="d04c962a-8450-4fd9-b1ff-442e3d3ea2e5" providerId="ADAL" clId="{79EDD41D-44E5-4D84-BEB9-F58F110BBF61}" dt="2025-10-30T19:56:33.230" v="881" actId="1076"/>
          <ac:picMkLst>
            <pc:docMk/>
            <pc:sldMk cId="1863780127" sldId="297"/>
            <ac:picMk id="7" creationId="{A7375AF7-C9FA-8148-3DC0-E01969DECA69}"/>
          </ac:picMkLst>
        </pc:picChg>
        <pc:picChg chg="mod">
          <ac:chgData name="Heidi Schneider" userId="d04c962a-8450-4fd9-b1ff-442e3d3ea2e5" providerId="ADAL" clId="{79EDD41D-44E5-4D84-BEB9-F58F110BBF61}" dt="2025-10-30T19:56:27.816" v="879" actId="1076"/>
          <ac:picMkLst>
            <pc:docMk/>
            <pc:sldMk cId="1863780127" sldId="297"/>
            <ac:picMk id="16" creationId="{82D5504F-B18A-2865-5097-78077137C6AC}"/>
          </ac:picMkLst>
        </pc:picChg>
      </pc:sldChg>
      <pc:sldChg chg="modSp mod">
        <pc:chgData name="Heidi Schneider" userId="d04c962a-8450-4fd9-b1ff-442e3d3ea2e5" providerId="ADAL" clId="{79EDD41D-44E5-4D84-BEB9-F58F110BBF61}" dt="2025-10-30T19:50:47.344" v="839" actId="14100"/>
        <pc:sldMkLst>
          <pc:docMk/>
          <pc:sldMk cId="3947356047" sldId="298"/>
        </pc:sldMkLst>
        <pc:spChg chg="mod">
          <ac:chgData name="Heidi Schneider" userId="d04c962a-8450-4fd9-b1ff-442e3d3ea2e5" providerId="ADAL" clId="{79EDD41D-44E5-4D84-BEB9-F58F110BBF61}" dt="2025-10-30T19:50:32.740" v="835" actId="692"/>
          <ac:spMkLst>
            <pc:docMk/>
            <pc:sldMk cId="3947356047" sldId="298"/>
            <ac:spMk id="5" creationId="{5A537783-B42C-0597-7B6D-040D87F0A48B}"/>
          </ac:spMkLst>
        </pc:spChg>
        <pc:spChg chg="mod">
          <ac:chgData name="Heidi Schneider" userId="d04c962a-8450-4fd9-b1ff-442e3d3ea2e5" providerId="ADAL" clId="{79EDD41D-44E5-4D84-BEB9-F58F110BBF61}" dt="2025-10-30T19:50:43.808" v="838" actId="692"/>
          <ac:spMkLst>
            <pc:docMk/>
            <pc:sldMk cId="3947356047" sldId="298"/>
            <ac:spMk id="6" creationId="{6DA8EFED-F394-C44B-3F74-278548A73744}"/>
          </ac:spMkLst>
        </pc:spChg>
        <pc:spChg chg="mod">
          <ac:chgData name="Heidi Schneider" userId="d04c962a-8450-4fd9-b1ff-442e3d3ea2e5" providerId="ADAL" clId="{79EDD41D-44E5-4D84-BEB9-F58F110BBF61}" dt="2025-10-30T19:50:43.808" v="838" actId="692"/>
          <ac:spMkLst>
            <pc:docMk/>
            <pc:sldMk cId="3947356047" sldId="298"/>
            <ac:spMk id="7" creationId="{009D7371-B1C4-AD3E-E895-39C0B041FE4C}"/>
          </ac:spMkLst>
        </pc:spChg>
        <pc:spChg chg="mod">
          <ac:chgData name="Heidi Schneider" userId="d04c962a-8450-4fd9-b1ff-442e3d3ea2e5" providerId="ADAL" clId="{79EDD41D-44E5-4D84-BEB9-F58F110BBF61}" dt="2025-10-30T19:50:43.808" v="838" actId="692"/>
          <ac:spMkLst>
            <pc:docMk/>
            <pc:sldMk cId="3947356047" sldId="298"/>
            <ac:spMk id="9" creationId="{FF78BAC9-45F6-AED5-37CD-C7184AC0BCDA}"/>
          </ac:spMkLst>
        </pc:spChg>
        <pc:spChg chg="mod">
          <ac:chgData name="Heidi Schneider" userId="d04c962a-8450-4fd9-b1ff-442e3d3ea2e5" providerId="ADAL" clId="{79EDD41D-44E5-4D84-BEB9-F58F110BBF61}" dt="2025-10-30T19:50:43.808" v="838" actId="692"/>
          <ac:spMkLst>
            <pc:docMk/>
            <pc:sldMk cId="3947356047" sldId="298"/>
            <ac:spMk id="10" creationId="{698EA610-BE9C-8F5D-B3D5-019D161FDDD3}"/>
          </ac:spMkLst>
        </pc:spChg>
        <pc:spChg chg="ord">
          <ac:chgData name="Heidi Schneider" userId="d04c962a-8450-4fd9-b1ff-442e3d3ea2e5" providerId="ADAL" clId="{79EDD41D-44E5-4D84-BEB9-F58F110BBF61}" dt="2025-10-30T19:50:38.899" v="836" actId="166"/>
          <ac:spMkLst>
            <pc:docMk/>
            <pc:sldMk cId="3947356047" sldId="298"/>
            <ac:spMk id="19" creationId="{529FD6D7-90CE-BA0B-0F48-D12744D16FC2}"/>
          </ac:spMkLst>
        </pc:spChg>
        <pc:grpChg chg="mod">
          <ac:chgData name="Heidi Schneider" userId="d04c962a-8450-4fd9-b1ff-442e3d3ea2e5" providerId="ADAL" clId="{79EDD41D-44E5-4D84-BEB9-F58F110BBF61}" dt="2025-10-30T19:50:47.344" v="839" actId="14100"/>
          <ac:grpSpMkLst>
            <pc:docMk/>
            <pc:sldMk cId="3947356047" sldId="298"/>
            <ac:grpSpMk id="11" creationId="{154F8409-D297-5173-C91C-61948841D219}"/>
          </ac:grpSpMkLst>
        </pc:grpChg>
      </pc:sldChg>
      <pc:sldChg chg="addSp modSp mod setBg">
        <pc:chgData name="Heidi Schneider" userId="d04c962a-8450-4fd9-b1ff-442e3d3ea2e5" providerId="ADAL" clId="{79EDD41D-44E5-4D84-BEB9-F58F110BBF61}" dt="2025-10-30T19:57:39.859" v="889" actId="1076"/>
        <pc:sldMkLst>
          <pc:docMk/>
          <pc:sldMk cId="2281805820" sldId="303"/>
        </pc:sldMkLst>
        <pc:spChg chg="add mod ord">
          <ac:chgData name="Heidi Schneider" userId="d04c962a-8450-4fd9-b1ff-442e3d3ea2e5" providerId="ADAL" clId="{79EDD41D-44E5-4D84-BEB9-F58F110BBF61}" dt="2025-10-30T18:51:36.247" v="205" actId="167"/>
          <ac:spMkLst>
            <pc:docMk/>
            <pc:sldMk cId="2281805820" sldId="303"/>
            <ac:spMk id="3" creationId="{F9054D23-6575-7B77-9EA4-F308E216A47B}"/>
          </ac:spMkLst>
        </pc:spChg>
        <pc:spChg chg="mod">
          <ac:chgData name="Heidi Schneider" userId="d04c962a-8450-4fd9-b1ff-442e3d3ea2e5" providerId="ADAL" clId="{79EDD41D-44E5-4D84-BEB9-F58F110BBF61}" dt="2025-10-30T19:57:36.473" v="888" actId="1076"/>
          <ac:spMkLst>
            <pc:docMk/>
            <pc:sldMk cId="2281805820" sldId="303"/>
            <ac:spMk id="6" creationId="{5F79B559-518D-4C3F-80B1-E0B01CBC54BC}"/>
          </ac:spMkLst>
        </pc:spChg>
        <pc:spChg chg="mod">
          <ac:chgData name="Heidi Schneider" userId="d04c962a-8450-4fd9-b1ff-442e3d3ea2e5" providerId="ADAL" clId="{79EDD41D-44E5-4D84-BEB9-F58F110BBF61}" dt="2025-10-30T19:57:39.859" v="889" actId="1076"/>
          <ac:spMkLst>
            <pc:docMk/>
            <pc:sldMk cId="2281805820" sldId="303"/>
            <ac:spMk id="8" creationId="{0FC04BC7-8DEE-42D5-98CC-982316A0E2B3}"/>
          </ac:spMkLst>
        </pc:spChg>
        <pc:spChg chg="mod">
          <ac:chgData name="Heidi Schneider" userId="d04c962a-8450-4fd9-b1ff-442e3d3ea2e5" providerId="ADAL" clId="{79EDD41D-44E5-4D84-BEB9-F58F110BBF61}" dt="2025-10-30T18:52:29.064" v="211" actId="692"/>
          <ac:spMkLst>
            <pc:docMk/>
            <pc:sldMk cId="2281805820" sldId="303"/>
            <ac:spMk id="9" creationId="{45969D06-2CAB-410A-8D0B-64C4CA808CB8}"/>
          </ac:spMkLst>
        </pc:spChg>
        <pc:spChg chg="mod">
          <ac:chgData name="Heidi Schneider" userId="d04c962a-8450-4fd9-b1ff-442e3d3ea2e5" providerId="ADAL" clId="{79EDD41D-44E5-4D84-BEB9-F58F110BBF61}" dt="2025-10-30T18:52:08.545" v="209" actId="207"/>
          <ac:spMkLst>
            <pc:docMk/>
            <pc:sldMk cId="2281805820" sldId="303"/>
            <ac:spMk id="10" creationId="{68386567-F3BA-41A7-B8EE-1CAC5A98896F}"/>
          </ac:spMkLst>
        </pc:spChg>
        <pc:spChg chg="mod">
          <ac:chgData name="Heidi Schneider" userId="d04c962a-8450-4fd9-b1ff-442e3d3ea2e5" providerId="ADAL" clId="{79EDD41D-44E5-4D84-BEB9-F58F110BBF61}" dt="2025-10-30T18:52:39.951" v="212" actId="207"/>
          <ac:spMkLst>
            <pc:docMk/>
            <pc:sldMk cId="2281805820" sldId="303"/>
            <ac:spMk id="12" creationId="{74EDBE85-E4BB-4B2D-9D7C-84DE9461FA30}"/>
          </ac:spMkLst>
        </pc:spChg>
        <pc:spChg chg="mod">
          <ac:chgData name="Heidi Schneider" userId="d04c962a-8450-4fd9-b1ff-442e3d3ea2e5" providerId="ADAL" clId="{79EDD41D-44E5-4D84-BEB9-F58F110BBF61}" dt="2025-10-30T18:52:02.001" v="208" actId="207"/>
          <ac:spMkLst>
            <pc:docMk/>
            <pc:sldMk cId="2281805820" sldId="303"/>
            <ac:spMk id="13" creationId="{29212F9D-089E-444B-A557-533378A12774}"/>
          </ac:spMkLst>
        </pc:spChg>
        <pc:spChg chg="mod">
          <ac:chgData name="Heidi Schneider" userId="d04c962a-8450-4fd9-b1ff-442e3d3ea2e5" providerId="ADAL" clId="{79EDD41D-44E5-4D84-BEB9-F58F110BBF61}" dt="2025-10-30T18:52:48.917" v="214" actId="14100"/>
          <ac:spMkLst>
            <pc:docMk/>
            <pc:sldMk cId="2281805820" sldId="303"/>
            <ac:spMk id="14" creationId="{1055B2D5-B8C3-4385-B14D-482484AFF581}"/>
          </ac:spMkLst>
        </pc:spChg>
        <pc:spChg chg="mod">
          <ac:chgData name="Heidi Schneider" userId="d04c962a-8450-4fd9-b1ff-442e3d3ea2e5" providerId="ADAL" clId="{79EDD41D-44E5-4D84-BEB9-F58F110BBF61}" dt="2025-10-30T18:52:45.716" v="213" actId="14100"/>
          <ac:spMkLst>
            <pc:docMk/>
            <pc:sldMk cId="2281805820" sldId="303"/>
            <ac:spMk id="15" creationId="{28A71C99-930F-40A5-9D2B-3FCCC7316878}"/>
          </ac:spMkLst>
        </pc:spChg>
        <pc:spChg chg="mod">
          <ac:chgData name="Heidi Schneider" userId="d04c962a-8450-4fd9-b1ff-442e3d3ea2e5" providerId="ADAL" clId="{79EDD41D-44E5-4D84-BEB9-F58F110BBF61}" dt="2025-10-30T18:52:39.951" v="212" actId="207"/>
          <ac:spMkLst>
            <pc:docMk/>
            <pc:sldMk cId="2281805820" sldId="303"/>
            <ac:spMk id="16" creationId="{785B14E8-003C-4014-B477-D437E7D59C9A}"/>
          </ac:spMkLst>
        </pc:spChg>
        <pc:spChg chg="mod">
          <ac:chgData name="Heidi Schneider" userId="d04c962a-8450-4fd9-b1ff-442e3d3ea2e5" providerId="ADAL" clId="{79EDD41D-44E5-4D84-BEB9-F58F110BBF61}" dt="2025-10-30T18:51:56.162" v="207" actId="207"/>
          <ac:spMkLst>
            <pc:docMk/>
            <pc:sldMk cId="2281805820" sldId="303"/>
            <ac:spMk id="17" creationId="{CF829F28-FD6E-4097-A339-7B695C6D367F}"/>
          </ac:spMkLst>
        </pc:spChg>
        <pc:picChg chg="mod">
          <ac:chgData name="Heidi Schneider" userId="d04c962a-8450-4fd9-b1ff-442e3d3ea2e5" providerId="ADAL" clId="{79EDD41D-44E5-4D84-BEB9-F58F110BBF61}" dt="2025-10-30T18:54:14.904" v="235" actId="692"/>
          <ac:picMkLst>
            <pc:docMk/>
            <pc:sldMk cId="2281805820" sldId="303"/>
            <ac:picMk id="5" creationId="{81A295B3-1E3A-461E-9E8D-982E9D2F0B39}"/>
          </ac:picMkLst>
        </pc:picChg>
      </pc:sldChg>
      <pc:sldChg chg="addSp modSp mod setBg">
        <pc:chgData name="Heidi Schneider" userId="d04c962a-8450-4fd9-b1ff-442e3d3ea2e5" providerId="ADAL" clId="{79EDD41D-44E5-4D84-BEB9-F58F110BBF61}" dt="2025-10-30T18:56:35.476" v="267" actId="1076"/>
        <pc:sldMkLst>
          <pc:docMk/>
          <pc:sldMk cId="768236926" sldId="304"/>
        </pc:sldMkLst>
        <pc:spChg chg="add mod ord">
          <ac:chgData name="Heidi Schneider" userId="d04c962a-8450-4fd9-b1ff-442e3d3ea2e5" providerId="ADAL" clId="{79EDD41D-44E5-4D84-BEB9-F58F110BBF61}" dt="2025-10-30T18:54:45.649" v="242" actId="207"/>
          <ac:spMkLst>
            <pc:docMk/>
            <pc:sldMk cId="768236926" sldId="304"/>
            <ac:spMk id="2" creationId="{78BB9003-6049-C802-072D-1447720565E8}"/>
          </ac:spMkLst>
        </pc:spChg>
        <pc:spChg chg="mod">
          <ac:chgData name="Heidi Schneider" userId="d04c962a-8450-4fd9-b1ff-442e3d3ea2e5" providerId="ADAL" clId="{79EDD41D-44E5-4D84-BEB9-F58F110BBF61}" dt="2025-10-30T18:56:35.476" v="267" actId="1076"/>
          <ac:spMkLst>
            <pc:docMk/>
            <pc:sldMk cId="768236926" sldId="304"/>
            <ac:spMk id="7" creationId="{84F9D0E3-A06C-449E-B825-BA12A8587703}"/>
          </ac:spMkLst>
        </pc:spChg>
        <pc:spChg chg="mod">
          <ac:chgData name="Heidi Schneider" userId="d04c962a-8450-4fd9-b1ff-442e3d3ea2e5" providerId="ADAL" clId="{79EDD41D-44E5-4D84-BEB9-F58F110BBF61}" dt="2025-10-30T18:55:48.263" v="257" actId="1076"/>
          <ac:spMkLst>
            <pc:docMk/>
            <pc:sldMk cId="768236926" sldId="304"/>
            <ac:spMk id="9" creationId="{378812BC-2919-40F1-B787-D6A247126B9A}"/>
          </ac:spMkLst>
        </pc:spChg>
        <pc:spChg chg="mod">
          <ac:chgData name="Heidi Schneider" userId="d04c962a-8450-4fd9-b1ff-442e3d3ea2e5" providerId="ADAL" clId="{79EDD41D-44E5-4D84-BEB9-F58F110BBF61}" dt="2025-10-30T18:55:56.434" v="259" actId="1076"/>
          <ac:spMkLst>
            <pc:docMk/>
            <pc:sldMk cId="768236926" sldId="304"/>
            <ac:spMk id="10" creationId="{574EF229-D16F-49BB-B910-615DC08AA20B}"/>
          </ac:spMkLst>
        </pc:spChg>
        <pc:spChg chg="mod">
          <ac:chgData name="Heidi Schneider" userId="d04c962a-8450-4fd9-b1ff-442e3d3ea2e5" providerId="ADAL" clId="{79EDD41D-44E5-4D84-BEB9-F58F110BBF61}" dt="2025-10-30T18:55:21.676" v="253" actId="2085"/>
          <ac:spMkLst>
            <pc:docMk/>
            <pc:sldMk cId="768236926" sldId="304"/>
            <ac:spMk id="12" creationId="{0202D52D-AFC7-4A68-8DDC-57511FE1B1A3}"/>
          </ac:spMkLst>
        </pc:spChg>
        <pc:spChg chg="mod">
          <ac:chgData name="Heidi Schneider" userId="d04c962a-8450-4fd9-b1ff-442e3d3ea2e5" providerId="ADAL" clId="{79EDD41D-44E5-4D84-BEB9-F58F110BBF61}" dt="2025-10-30T18:55:01.232" v="246" actId="14100"/>
          <ac:spMkLst>
            <pc:docMk/>
            <pc:sldMk cId="768236926" sldId="304"/>
            <ac:spMk id="13" creationId="{CA8794E3-A33A-4B7E-B04D-17223007240F}"/>
          </ac:spMkLst>
        </pc:spChg>
        <pc:spChg chg="mod">
          <ac:chgData name="Heidi Schneider" userId="d04c962a-8450-4fd9-b1ff-442e3d3ea2e5" providerId="ADAL" clId="{79EDD41D-44E5-4D84-BEB9-F58F110BBF61}" dt="2025-10-30T18:56:15.877" v="264" actId="1076"/>
          <ac:spMkLst>
            <pc:docMk/>
            <pc:sldMk cId="768236926" sldId="304"/>
            <ac:spMk id="14" creationId="{0E71755D-180D-45B6-8AB2-D762BFADF95B}"/>
          </ac:spMkLst>
        </pc:spChg>
        <pc:picChg chg="mod">
          <ac:chgData name="Heidi Schneider" userId="d04c962a-8450-4fd9-b1ff-442e3d3ea2e5" providerId="ADAL" clId="{79EDD41D-44E5-4D84-BEB9-F58F110BBF61}" dt="2025-10-30T18:54:37.558" v="240" actId="14100"/>
          <ac:picMkLst>
            <pc:docMk/>
            <pc:sldMk cId="768236926" sldId="304"/>
            <ac:picMk id="5" creationId="{DFD6A109-CB98-46DC-AB54-881675E3B185}"/>
          </ac:picMkLst>
        </pc:picChg>
      </pc:sldChg>
      <pc:sldChg chg="addSp modSp mod setBg">
        <pc:chgData name="Heidi Schneider" userId="d04c962a-8450-4fd9-b1ff-442e3d3ea2e5" providerId="ADAL" clId="{79EDD41D-44E5-4D84-BEB9-F58F110BBF61}" dt="2025-10-30T19:58:15.405" v="892" actId="14100"/>
        <pc:sldMkLst>
          <pc:docMk/>
          <pc:sldMk cId="1070624834" sldId="305"/>
        </pc:sldMkLst>
        <pc:spChg chg="mod">
          <ac:chgData name="Heidi Schneider" userId="d04c962a-8450-4fd9-b1ff-442e3d3ea2e5" providerId="ADAL" clId="{79EDD41D-44E5-4D84-BEB9-F58F110BBF61}" dt="2025-10-30T18:56:55.335" v="268" actId="1076"/>
          <ac:spMkLst>
            <pc:docMk/>
            <pc:sldMk cId="1070624834" sldId="305"/>
            <ac:spMk id="2" creationId="{9488A7E4-FB82-CA40-B967-1F5156E83AC0}"/>
          </ac:spMkLst>
        </pc:spChg>
        <pc:spChg chg="mod">
          <ac:chgData name="Heidi Schneider" userId="d04c962a-8450-4fd9-b1ff-442e3d3ea2e5" providerId="ADAL" clId="{79EDD41D-44E5-4D84-BEB9-F58F110BBF61}" dt="2025-10-30T18:56:55.335" v="268" actId="1076"/>
          <ac:spMkLst>
            <pc:docMk/>
            <pc:sldMk cId="1070624834" sldId="305"/>
            <ac:spMk id="3" creationId="{2910809F-F035-FF28-4D83-0B43B993A547}"/>
          </ac:spMkLst>
        </pc:spChg>
        <pc:spChg chg="mod">
          <ac:chgData name="Heidi Schneider" userId="d04c962a-8450-4fd9-b1ff-442e3d3ea2e5" providerId="ADAL" clId="{79EDD41D-44E5-4D84-BEB9-F58F110BBF61}" dt="2025-10-30T18:56:55.335" v="268" actId="1076"/>
          <ac:spMkLst>
            <pc:docMk/>
            <pc:sldMk cId="1070624834" sldId="305"/>
            <ac:spMk id="4" creationId="{95DCC2B3-41C0-3A55-B620-1F05A06EE558}"/>
          </ac:spMkLst>
        </pc:spChg>
        <pc:spChg chg="mod">
          <ac:chgData name="Heidi Schneider" userId="d04c962a-8450-4fd9-b1ff-442e3d3ea2e5" providerId="ADAL" clId="{79EDD41D-44E5-4D84-BEB9-F58F110BBF61}" dt="2025-10-30T18:56:55.335" v="268" actId="1076"/>
          <ac:spMkLst>
            <pc:docMk/>
            <pc:sldMk cId="1070624834" sldId="305"/>
            <ac:spMk id="6" creationId="{D6F480B6-39E9-4DC3-AD44-9726C2AE2618}"/>
          </ac:spMkLst>
        </pc:spChg>
        <pc:spChg chg="add mod">
          <ac:chgData name="Heidi Schneider" userId="d04c962a-8450-4fd9-b1ff-442e3d3ea2e5" providerId="ADAL" clId="{79EDD41D-44E5-4D84-BEB9-F58F110BBF61}" dt="2025-10-30T19:58:15.405" v="892" actId="14100"/>
          <ac:spMkLst>
            <pc:docMk/>
            <pc:sldMk cId="1070624834" sldId="305"/>
            <ac:spMk id="7" creationId="{63CB41C9-BB15-B2D2-227A-E1B371C6EBCB}"/>
          </ac:spMkLst>
        </pc:spChg>
        <pc:picChg chg="mod">
          <ac:chgData name="Heidi Schneider" userId="d04c962a-8450-4fd9-b1ff-442e3d3ea2e5" providerId="ADAL" clId="{79EDD41D-44E5-4D84-BEB9-F58F110BBF61}" dt="2025-10-30T18:56:55.335" v="268" actId="1076"/>
          <ac:picMkLst>
            <pc:docMk/>
            <pc:sldMk cId="1070624834" sldId="305"/>
            <ac:picMk id="5" creationId="{33CA00DB-1741-4468-B602-9122320CB5D4}"/>
          </ac:picMkLst>
        </pc:picChg>
      </pc:sldChg>
      <pc:sldChg chg="modSp mod setBg">
        <pc:chgData name="Heidi Schneider" userId="d04c962a-8450-4fd9-b1ff-442e3d3ea2e5" providerId="ADAL" clId="{79EDD41D-44E5-4D84-BEB9-F58F110BBF61}" dt="2025-10-30T18:58:34.478" v="289" actId="692"/>
        <pc:sldMkLst>
          <pc:docMk/>
          <pc:sldMk cId="46056008" sldId="306"/>
        </pc:sldMkLst>
        <pc:spChg chg="mod">
          <ac:chgData name="Heidi Schneider" userId="d04c962a-8450-4fd9-b1ff-442e3d3ea2e5" providerId="ADAL" clId="{79EDD41D-44E5-4D84-BEB9-F58F110BBF61}" dt="2025-10-30T18:57:38.437" v="273" actId="1076"/>
          <ac:spMkLst>
            <pc:docMk/>
            <pc:sldMk cId="46056008" sldId="306"/>
            <ac:spMk id="2" creationId="{9F605650-BD8A-55CB-C08B-ACFF73475BD7}"/>
          </ac:spMkLst>
        </pc:spChg>
        <pc:spChg chg="mod">
          <ac:chgData name="Heidi Schneider" userId="d04c962a-8450-4fd9-b1ff-442e3d3ea2e5" providerId="ADAL" clId="{79EDD41D-44E5-4D84-BEB9-F58F110BBF61}" dt="2025-10-30T18:58:20.339" v="281" actId="692"/>
          <ac:spMkLst>
            <pc:docMk/>
            <pc:sldMk cId="46056008" sldId="306"/>
            <ac:spMk id="7" creationId="{E683A8ED-1DA3-4417-B18E-C13FBDC6CC5A}"/>
          </ac:spMkLst>
        </pc:spChg>
        <pc:spChg chg="mod">
          <ac:chgData name="Heidi Schneider" userId="d04c962a-8450-4fd9-b1ff-442e3d3ea2e5" providerId="ADAL" clId="{79EDD41D-44E5-4D84-BEB9-F58F110BBF61}" dt="2025-10-30T18:58:34.478" v="289" actId="692"/>
          <ac:spMkLst>
            <pc:docMk/>
            <pc:sldMk cId="46056008" sldId="306"/>
            <ac:spMk id="11" creationId="{5DB6E320-C1DF-4048-8B78-0C4F36E3EE21}"/>
          </ac:spMkLst>
        </pc:spChg>
      </pc:sldChg>
      <pc:sldChg chg="addSp modSp mod setBg">
        <pc:chgData name="Heidi Schneider" userId="d04c962a-8450-4fd9-b1ff-442e3d3ea2e5" providerId="ADAL" clId="{79EDD41D-44E5-4D84-BEB9-F58F110BBF61}" dt="2025-10-30T19:28:58.949" v="372" actId="692"/>
        <pc:sldMkLst>
          <pc:docMk/>
          <pc:sldMk cId="2539594504" sldId="308"/>
        </pc:sldMkLst>
        <pc:spChg chg="mod">
          <ac:chgData name="Heidi Schneider" userId="d04c962a-8450-4fd9-b1ff-442e3d3ea2e5" providerId="ADAL" clId="{79EDD41D-44E5-4D84-BEB9-F58F110BBF61}" dt="2025-10-30T18:59:56.422" v="298" actId="1076"/>
          <ac:spMkLst>
            <pc:docMk/>
            <pc:sldMk cId="2539594504" sldId="308"/>
            <ac:spMk id="2" creationId="{9F605650-BD8A-55CB-C08B-ACFF73475BD7}"/>
          </ac:spMkLst>
        </pc:spChg>
        <pc:spChg chg="add mod ord">
          <ac:chgData name="Heidi Schneider" userId="d04c962a-8450-4fd9-b1ff-442e3d3ea2e5" providerId="ADAL" clId="{79EDD41D-44E5-4D84-BEB9-F58F110BBF61}" dt="2025-10-30T18:59:32.701" v="296" actId="167"/>
          <ac:spMkLst>
            <pc:docMk/>
            <pc:sldMk cId="2539594504" sldId="308"/>
            <ac:spMk id="3" creationId="{D1777EDC-8E1A-DD1C-3F70-6A93E0867597}"/>
          </ac:spMkLst>
        </pc:spChg>
        <pc:spChg chg="mod ord">
          <ac:chgData name="Heidi Schneider" userId="d04c962a-8450-4fd9-b1ff-442e3d3ea2e5" providerId="ADAL" clId="{79EDD41D-44E5-4D84-BEB9-F58F110BBF61}" dt="2025-10-30T19:28:51.990" v="371" actId="166"/>
          <ac:spMkLst>
            <pc:docMk/>
            <pc:sldMk cId="2539594504" sldId="308"/>
            <ac:spMk id="7" creationId="{E683A8ED-1DA3-4417-B18E-C13FBDC6CC5A}"/>
          </ac:spMkLst>
        </pc:spChg>
        <pc:spChg chg="mod">
          <ac:chgData name="Heidi Schneider" userId="d04c962a-8450-4fd9-b1ff-442e3d3ea2e5" providerId="ADAL" clId="{79EDD41D-44E5-4D84-BEB9-F58F110BBF61}" dt="2025-10-30T19:28:58.949" v="372" actId="692"/>
          <ac:spMkLst>
            <pc:docMk/>
            <pc:sldMk cId="2539594504" sldId="308"/>
            <ac:spMk id="9" creationId="{15490785-09B7-8848-2473-F629C3DCB651}"/>
          </ac:spMkLst>
        </pc:spChg>
        <pc:spChg chg="mod">
          <ac:chgData name="Heidi Schneider" userId="d04c962a-8450-4fd9-b1ff-442e3d3ea2e5" providerId="ADAL" clId="{79EDD41D-44E5-4D84-BEB9-F58F110BBF61}" dt="2025-10-30T19:28:44.553" v="370" actId="692"/>
          <ac:spMkLst>
            <pc:docMk/>
            <pc:sldMk cId="2539594504" sldId="308"/>
            <ac:spMk id="10" creationId="{607ABCD9-86AB-E40B-77B5-DCA84F02FA00}"/>
          </ac:spMkLst>
        </pc:spChg>
        <pc:picChg chg="mod">
          <ac:chgData name="Heidi Schneider" userId="d04c962a-8450-4fd9-b1ff-442e3d3ea2e5" providerId="ADAL" clId="{79EDD41D-44E5-4D84-BEB9-F58F110BBF61}" dt="2025-10-30T19:26:04.819" v="335" actId="692"/>
          <ac:picMkLst>
            <pc:docMk/>
            <pc:sldMk cId="2539594504" sldId="308"/>
            <ac:picMk id="8" creationId="{E0D3F107-9D90-B96E-1163-05FB84DC29CD}"/>
          </ac:picMkLst>
        </pc:picChg>
      </pc:sldChg>
      <pc:sldChg chg="addSp modSp mod setBg">
        <pc:chgData name="Heidi Schneider" userId="d04c962a-8450-4fd9-b1ff-442e3d3ea2e5" providerId="ADAL" clId="{79EDD41D-44E5-4D84-BEB9-F58F110BBF61}" dt="2025-10-30T19:31:21.253" v="401" actId="692"/>
        <pc:sldMkLst>
          <pc:docMk/>
          <pc:sldMk cId="4208487093" sldId="309"/>
        </pc:sldMkLst>
        <pc:spChg chg="mod">
          <ac:chgData name="Heidi Schneider" userId="d04c962a-8450-4fd9-b1ff-442e3d3ea2e5" providerId="ADAL" clId="{79EDD41D-44E5-4D84-BEB9-F58F110BBF61}" dt="2025-10-30T19:29:54.072" v="378" actId="1076"/>
          <ac:spMkLst>
            <pc:docMk/>
            <pc:sldMk cId="4208487093" sldId="309"/>
            <ac:spMk id="2" creationId="{9F605650-BD8A-55CB-C08B-ACFF73475BD7}"/>
          </ac:spMkLst>
        </pc:spChg>
        <pc:spChg chg="add mod ord">
          <ac:chgData name="Heidi Schneider" userId="d04c962a-8450-4fd9-b1ff-442e3d3ea2e5" providerId="ADAL" clId="{79EDD41D-44E5-4D84-BEB9-F58F110BBF61}" dt="2025-10-30T19:24:49.311" v="308" actId="2085"/>
          <ac:spMkLst>
            <pc:docMk/>
            <pc:sldMk cId="4208487093" sldId="309"/>
            <ac:spMk id="3" creationId="{ECA173C3-80D9-FFCF-977D-063AB008180B}"/>
          </ac:spMkLst>
        </pc:spChg>
        <pc:spChg chg="mod">
          <ac:chgData name="Heidi Schneider" userId="d04c962a-8450-4fd9-b1ff-442e3d3ea2e5" providerId="ADAL" clId="{79EDD41D-44E5-4D84-BEB9-F58F110BBF61}" dt="2025-10-30T19:31:13.539" v="397" actId="692"/>
          <ac:spMkLst>
            <pc:docMk/>
            <pc:sldMk cId="4208487093" sldId="309"/>
            <ac:spMk id="7" creationId="{E683A8ED-1DA3-4417-B18E-C13FBDC6CC5A}"/>
          </ac:spMkLst>
        </pc:spChg>
        <pc:spChg chg="mod">
          <ac:chgData name="Heidi Schneider" userId="d04c962a-8450-4fd9-b1ff-442e3d3ea2e5" providerId="ADAL" clId="{79EDD41D-44E5-4D84-BEB9-F58F110BBF61}" dt="2025-10-30T19:31:03.396" v="391" actId="692"/>
          <ac:spMkLst>
            <pc:docMk/>
            <pc:sldMk cId="4208487093" sldId="309"/>
            <ac:spMk id="13" creationId="{EC7326E9-2BB8-76F4-A628-6FE2D3A9AF7D}"/>
          </ac:spMkLst>
        </pc:spChg>
        <pc:spChg chg="mod">
          <ac:chgData name="Heidi Schneider" userId="d04c962a-8450-4fd9-b1ff-442e3d3ea2e5" providerId="ADAL" clId="{79EDD41D-44E5-4D84-BEB9-F58F110BBF61}" dt="2025-10-30T19:31:21.253" v="401" actId="692"/>
          <ac:spMkLst>
            <pc:docMk/>
            <pc:sldMk cId="4208487093" sldId="309"/>
            <ac:spMk id="14" creationId="{CABA2CA0-C767-696E-C1B5-842FA6D447A5}"/>
          </ac:spMkLst>
        </pc:spChg>
        <pc:spChg chg="ord">
          <ac:chgData name="Heidi Schneider" userId="d04c962a-8450-4fd9-b1ff-442e3d3ea2e5" providerId="ADAL" clId="{79EDD41D-44E5-4D84-BEB9-F58F110BBF61}" dt="2025-10-30T19:29:16.400" v="374" actId="166"/>
          <ac:spMkLst>
            <pc:docMk/>
            <pc:sldMk cId="4208487093" sldId="309"/>
            <ac:spMk id="15" creationId="{44DF36C8-071B-656F-8E56-327BD1E7CB59}"/>
          </ac:spMkLst>
        </pc:spChg>
        <pc:spChg chg="mod">
          <ac:chgData name="Heidi Schneider" userId="d04c962a-8450-4fd9-b1ff-442e3d3ea2e5" providerId="ADAL" clId="{79EDD41D-44E5-4D84-BEB9-F58F110BBF61}" dt="2025-10-30T19:29:25.787" v="375" actId="14100"/>
          <ac:spMkLst>
            <pc:docMk/>
            <pc:sldMk cId="4208487093" sldId="309"/>
            <ac:spMk id="16" creationId="{BA90C312-0A51-7CE8-70B3-217E669E1A81}"/>
          </ac:spMkLst>
        </pc:spChg>
        <pc:picChg chg="mod">
          <ac:chgData name="Heidi Schneider" userId="d04c962a-8450-4fd9-b1ff-442e3d3ea2e5" providerId="ADAL" clId="{79EDD41D-44E5-4D84-BEB9-F58F110BBF61}" dt="2025-10-30T19:30:42.686" v="387" actId="692"/>
          <ac:picMkLst>
            <pc:docMk/>
            <pc:sldMk cId="4208487093" sldId="309"/>
            <ac:picMk id="12" creationId="{6A0C51D9-B545-9C89-C26B-90028656E6DE}"/>
          </ac:picMkLst>
        </pc:picChg>
      </pc:sldChg>
      <pc:sldChg chg="addSp modSp mod setBg">
        <pc:chgData name="Heidi Schneider" userId="d04c962a-8450-4fd9-b1ff-442e3d3ea2e5" providerId="ADAL" clId="{79EDD41D-44E5-4D84-BEB9-F58F110BBF61}" dt="2025-10-30T19:33:26.404" v="436" actId="14100"/>
        <pc:sldMkLst>
          <pc:docMk/>
          <pc:sldMk cId="369191874" sldId="312"/>
        </pc:sldMkLst>
        <pc:spChg chg="mod">
          <ac:chgData name="Heidi Schneider" userId="d04c962a-8450-4fd9-b1ff-442e3d3ea2e5" providerId="ADAL" clId="{79EDD41D-44E5-4D84-BEB9-F58F110BBF61}" dt="2025-10-30T19:32:24.203" v="411" actId="1076"/>
          <ac:spMkLst>
            <pc:docMk/>
            <pc:sldMk cId="369191874" sldId="312"/>
            <ac:spMk id="2" creationId="{659F1635-C72F-3A1A-C5DD-394E28C1F991}"/>
          </ac:spMkLst>
        </pc:spChg>
        <pc:spChg chg="add mod ord">
          <ac:chgData name="Heidi Schneider" userId="d04c962a-8450-4fd9-b1ff-442e3d3ea2e5" providerId="ADAL" clId="{79EDD41D-44E5-4D84-BEB9-F58F110BBF61}" dt="2025-10-30T19:32:15.623" v="410" actId="14100"/>
          <ac:spMkLst>
            <pc:docMk/>
            <pc:sldMk cId="369191874" sldId="312"/>
            <ac:spMk id="3" creationId="{11A62FA4-4BD9-A7E1-50FF-A4C72EB131B6}"/>
          </ac:spMkLst>
        </pc:spChg>
        <pc:spChg chg="mod ord">
          <ac:chgData name="Heidi Schneider" userId="d04c962a-8450-4fd9-b1ff-442e3d3ea2e5" providerId="ADAL" clId="{79EDD41D-44E5-4D84-BEB9-F58F110BBF61}" dt="2025-10-30T19:33:23.129" v="435" actId="166"/>
          <ac:spMkLst>
            <pc:docMk/>
            <pc:sldMk cId="369191874" sldId="312"/>
            <ac:spMk id="7" creationId="{913D0D3B-FAE2-B517-3B62-7F2800D8315E}"/>
          </ac:spMkLst>
        </pc:spChg>
        <pc:spChg chg="mod">
          <ac:chgData name="Heidi Schneider" userId="d04c962a-8450-4fd9-b1ff-442e3d3ea2e5" providerId="ADAL" clId="{79EDD41D-44E5-4D84-BEB9-F58F110BBF61}" dt="2025-10-30T19:33:26.404" v="436" actId="14100"/>
          <ac:spMkLst>
            <pc:docMk/>
            <pc:sldMk cId="369191874" sldId="312"/>
            <ac:spMk id="12" creationId="{0F206197-8A38-FADA-7E5D-3E3526F87C44}"/>
          </ac:spMkLst>
        </pc:spChg>
        <pc:picChg chg="mod">
          <ac:chgData name="Heidi Schneider" userId="d04c962a-8450-4fd9-b1ff-442e3d3ea2e5" providerId="ADAL" clId="{79EDD41D-44E5-4D84-BEB9-F58F110BBF61}" dt="2025-10-30T19:32:51.088" v="432" actId="1076"/>
          <ac:picMkLst>
            <pc:docMk/>
            <pc:sldMk cId="369191874" sldId="312"/>
            <ac:picMk id="4" creationId="{41C83EF2-18A3-BF02-EF69-DD6E458179B6}"/>
          </ac:picMkLst>
        </pc:picChg>
      </pc:sldChg>
      <pc:sldChg chg="addSp modSp mod setBg">
        <pc:chgData name="Heidi Schneider" userId="d04c962a-8450-4fd9-b1ff-442e3d3ea2e5" providerId="ADAL" clId="{79EDD41D-44E5-4D84-BEB9-F58F110BBF61}" dt="2025-10-30T19:35:03.175" v="451" actId="1076"/>
        <pc:sldMkLst>
          <pc:docMk/>
          <pc:sldMk cId="1872992825" sldId="313"/>
        </pc:sldMkLst>
        <pc:spChg chg="add mod ord">
          <ac:chgData name="Heidi Schneider" userId="d04c962a-8450-4fd9-b1ff-442e3d3ea2e5" providerId="ADAL" clId="{79EDD41D-44E5-4D84-BEB9-F58F110BBF61}" dt="2025-10-30T19:33:44.628" v="438" actId="167"/>
          <ac:spMkLst>
            <pc:docMk/>
            <pc:sldMk cId="1872992825" sldId="313"/>
            <ac:spMk id="3" creationId="{7F5F675F-4672-B0EA-A0D0-946C479CA870}"/>
          </ac:spMkLst>
        </pc:spChg>
        <pc:spChg chg="mod">
          <ac:chgData name="Heidi Schneider" userId="d04c962a-8450-4fd9-b1ff-442e3d3ea2e5" providerId="ADAL" clId="{79EDD41D-44E5-4D84-BEB9-F58F110BBF61}" dt="2025-10-30T19:35:03.175" v="451" actId="1076"/>
          <ac:spMkLst>
            <pc:docMk/>
            <pc:sldMk cId="1872992825" sldId="313"/>
            <ac:spMk id="8" creationId="{87FA22BF-534E-3BE8-9B27-85A5C77F1388}"/>
          </ac:spMkLst>
        </pc:spChg>
        <pc:spChg chg="mod">
          <ac:chgData name="Heidi Schneider" userId="d04c962a-8450-4fd9-b1ff-442e3d3ea2e5" providerId="ADAL" clId="{79EDD41D-44E5-4D84-BEB9-F58F110BBF61}" dt="2025-10-30T19:34:40.426" v="449" actId="1076"/>
          <ac:spMkLst>
            <pc:docMk/>
            <pc:sldMk cId="1872992825" sldId="313"/>
            <ac:spMk id="9" creationId="{AF5343FF-1B4C-B2CE-FB4C-6015AF5A3CD7}"/>
          </ac:spMkLst>
        </pc:spChg>
        <pc:spChg chg="mod">
          <ac:chgData name="Heidi Schneider" userId="d04c962a-8450-4fd9-b1ff-442e3d3ea2e5" providerId="ADAL" clId="{79EDD41D-44E5-4D84-BEB9-F58F110BBF61}" dt="2025-10-30T19:34:08.522" v="446" actId="692"/>
          <ac:spMkLst>
            <pc:docMk/>
            <pc:sldMk cId="1872992825" sldId="313"/>
            <ac:spMk id="10" creationId="{5417A596-A2C0-0F0F-E15A-3E056F31A8CC}"/>
          </ac:spMkLst>
        </pc:spChg>
        <pc:spChg chg="mod">
          <ac:chgData name="Heidi Schneider" userId="d04c962a-8450-4fd9-b1ff-442e3d3ea2e5" providerId="ADAL" clId="{79EDD41D-44E5-4D84-BEB9-F58F110BBF61}" dt="2025-10-30T19:34:18.562" v="447" actId="692"/>
          <ac:spMkLst>
            <pc:docMk/>
            <pc:sldMk cId="1872992825" sldId="313"/>
            <ac:spMk id="12" creationId="{0F206197-8A38-FADA-7E5D-3E3526F87C44}"/>
          </ac:spMkLst>
        </pc:spChg>
        <pc:picChg chg="mod">
          <ac:chgData name="Heidi Schneider" userId="d04c962a-8450-4fd9-b1ff-442e3d3ea2e5" providerId="ADAL" clId="{79EDD41D-44E5-4D84-BEB9-F58F110BBF61}" dt="2025-10-30T19:34:53.050" v="450" actId="1076"/>
          <ac:picMkLst>
            <pc:docMk/>
            <pc:sldMk cId="1872992825" sldId="313"/>
            <ac:picMk id="7" creationId="{E85500AA-D7C4-6941-66CB-A487E98566D4}"/>
          </ac:picMkLst>
        </pc:picChg>
      </pc:sldChg>
      <pc:sldChg chg="addSp modSp mod setBg">
        <pc:chgData name="Heidi Schneider" userId="d04c962a-8450-4fd9-b1ff-442e3d3ea2e5" providerId="ADAL" clId="{79EDD41D-44E5-4D84-BEB9-F58F110BBF61}" dt="2025-10-30T20:00:34.658" v="910" actId="1076"/>
        <pc:sldMkLst>
          <pc:docMk/>
          <pc:sldMk cId="2219584453" sldId="314"/>
        </pc:sldMkLst>
        <pc:spChg chg="add mod ord">
          <ac:chgData name="Heidi Schneider" userId="d04c962a-8450-4fd9-b1ff-442e3d3ea2e5" providerId="ADAL" clId="{79EDD41D-44E5-4D84-BEB9-F58F110BBF61}" dt="2025-10-30T19:35:49.275" v="459" actId="14100"/>
          <ac:spMkLst>
            <pc:docMk/>
            <pc:sldMk cId="2219584453" sldId="314"/>
            <ac:spMk id="2" creationId="{3A445E34-6C6E-A14C-C312-B7C41D620557}"/>
          </ac:spMkLst>
        </pc:spChg>
        <pc:spChg chg="mod">
          <ac:chgData name="Heidi Schneider" userId="d04c962a-8450-4fd9-b1ff-442e3d3ea2e5" providerId="ADAL" clId="{79EDD41D-44E5-4D84-BEB9-F58F110BBF61}" dt="2025-10-30T19:37:51.510" v="475" actId="692"/>
          <ac:spMkLst>
            <pc:docMk/>
            <pc:sldMk cId="2219584453" sldId="314"/>
            <ac:spMk id="6" creationId="{7997296F-890D-4EB0-9170-8A7F5B3651B5}"/>
          </ac:spMkLst>
        </pc:spChg>
        <pc:spChg chg="mod">
          <ac:chgData name="Heidi Schneider" userId="d04c962a-8450-4fd9-b1ff-442e3d3ea2e5" providerId="ADAL" clId="{79EDD41D-44E5-4D84-BEB9-F58F110BBF61}" dt="2025-10-30T19:37:44.464" v="474" actId="14100"/>
          <ac:spMkLst>
            <pc:docMk/>
            <pc:sldMk cId="2219584453" sldId="314"/>
            <ac:spMk id="7" creationId="{203148E7-9FFD-4AE9-BFB5-D42FA58FB703}"/>
          </ac:spMkLst>
        </pc:spChg>
        <pc:spChg chg="mod">
          <ac:chgData name="Heidi Schneider" userId="d04c962a-8450-4fd9-b1ff-442e3d3ea2e5" providerId="ADAL" clId="{79EDD41D-44E5-4D84-BEB9-F58F110BBF61}" dt="2025-10-30T19:36:56.066" v="467" actId="692"/>
          <ac:spMkLst>
            <pc:docMk/>
            <pc:sldMk cId="2219584453" sldId="314"/>
            <ac:spMk id="8" creationId="{DF7FEBAD-A601-4D8E-85F9-4A05ACB9B845}"/>
          </ac:spMkLst>
        </pc:spChg>
        <pc:spChg chg="mod">
          <ac:chgData name="Heidi Schneider" userId="d04c962a-8450-4fd9-b1ff-442e3d3ea2e5" providerId="ADAL" clId="{79EDD41D-44E5-4D84-BEB9-F58F110BBF61}" dt="2025-10-30T19:37:29.579" v="471" actId="692"/>
          <ac:spMkLst>
            <pc:docMk/>
            <pc:sldMk cId="2219584453" sldId="314"/>
            <ac:spMk id="9" creationId="{78320B23-5E5C-46F5-8222-9A539D8FA63D}"/>
          </ac:spMkLst>
        </pc:spChg>
        <pc:spChg chg="mod ord">
          <ac:chgData name="Heidi Schneider" userId="d04c962a-8450-4fd9-b1ff-442e3d3ea2e5" providerId="ADAL" clId="{79EDD41D-44E5-4D84-BEB9-F58F110BBF61}" dt="2025-10-30T20:00:34.658" v="910" actId="1076"/>
          <ac:spMkLst>
            <pc:docMk/>
            <pc:sldMk cId="2219584453" sldId="314"/>
            <ac:spMk id="10" creationId="{82687730-7D27-4C82-A445-5C6AFD9827AD}"/>
          </ac:spMkLst>
        </pc:spChg>
        <pc:spChg chg="mod ord">
          <ac:chgData name="Heidi Schneider" userId="d04c962a-8450-4fd9-b1ff-442e3d3ea2e5" providerId="ADAL" clId="{79EDD41D-44E5-4D84-BEB9-F58F110BBF61}" dt="2025-10-30T20:00:19.739" v="906" actId="1076"/>
          <ac:spMkLst>
            <pc:docMk/>
            <pc:sldMk cId="2219584453" sldId="314"/>
            <ac:spMk id="11" creationId="{6FCAAF1B-2FA4-4F0A-BBBA-C01D2A5A1B75}"/>
          </ac:spMkLst>
        </pc:spChg>
        <pc:picChg chg="mod">
          <ac:chgData name="Heidi Schneider" userId="d04c962a-8450-4fd9-b1ff-442e3d3ea2e5" providerId="ADAL" clId="{79EDD41D-44E5-4D84-BEB9-F58F110BBF61}" dt="2025-10-30T19:36:25.073" v="462" actId="1076"/>
          <ac:picMkLst>
            <pc:docMk/>
            <pc:sldMk cId="2219584453" sldId="314"/>
            <ac:picMk id="5" creationId="{46BD6484-168E-461C-8FF0-BBFCA243431A}"/>
          </ac:picMkLst>
        </pc:picChg>
      </pc:sldChg>
      <pc:sldChg chg="addSp modSp mod setBg">
        <pc:chgData name="Heidi Schneider" userId="d04c962a-8450-4fd9-b1ff-442e3d3ea2e5" providerId="ADAL" clId="{79EDD41D-44E5-4D84-BEB9-F58F110BBF61}" dt="2025-10-30T19:40:29.710" v="494" actId="1076"/>
        <pc:sldMkLst>
          <pc:docMk/>
          <pc:sldMk cId="1038253003" sldId="315"/>
        </pc:sldMkLst>
        <pc:spChg chg="add mod ord">
          <ac:chgData name="Heidi Schneider" userId="d04c962a-8450-4fd9-b1ff-442e3d3ea2e5" providerId="ADAL" clId="{79EDD41D-44E5-4D84-BEB9-F58F110BBF61}" dt="2025-10-30T19:38:52.717" v="481" actId="14100"/>
          <ac:spMkLst>
            <pc:docMk/>
            <pc:sldMk cId="1038253003" sldId="315"/>
            <ac:spMk id="2" creationId="{409EF2A1-3183-5610-A75B-1728CCEF731C}"/>
          </ac:spMkLst>
        </pc:spChg>
        <pc:spChg chg="mod">
          <ac:chgData name="Heidi Schneider" userId="d04c962a-8450-4fd9-b1ff-442e3d3ea2e5" providerId="ADAL" clId="{79EDD41D-44E5-4D84-BEB9-F58F110BBF61}" dt="2025-10-30T19:39:41.060" v="488" actId="692"/>
          <ac:spMkLst>
            <pc:docMk/>
            <pc:sldMk cId="1038253003" sldId="315"/>
            <ac:spMk id="6" creationId="{682F93DB-5958-4025-B545-280ED17176F6}"/>
          </ac:spMkLst>
        </pc:spChg>
        <pc:spChg chg="mod">
          <ac:chgData name="Heidi Schneider" userId="d04c962a-8450-4fd9-b1ff-442e3d3ea2e5" providerId="ADAL" clId="{79EDD41D-44E5-4D84-BEB9-F58F110BBF61}" dt="2025-10-30T19:39:41.060" v="488" actId="692"/>
          <ac:spMkLst>
            <pc:docMk/>
            <pc:sldMk cId="1038253003" sldId="315"/>
            <ac:spMk id="7" creationId="{D2D52158-562F-48C8-B83F-FEB5931288E6}"/>
          </ac:spMkLst>
        </pc:spChg>
        <pc:spChg chg="mod">
          <ac:chgData name="Heidi Schneider" userId="d04c962a-8450-4fd9-b1ff-442e3d3ea2e5" providerId="ADAL" clId="{79EDD41D-44E5-4D84-BEB9-F58F110BBF61}" dt="2025-10-30T19:39:41.060" v="488" actId="692"/>
          <ac:spMkLst>
            <pc:docMk/>
            <pc:sldMk cId="1038253003" sldId="315"/>
            <ac:spMk id="8" creationId="{386DAD1E-2D5F-4BBB-A2E2-9CA83E6494B5}"/>
          </ac:spMkLst>
        </pc:spChg>
        <pc:spChg chg="mod">
          <ac:chgData name="Heidi Schneider" userId="d04c962a-8450-4fd9-b1ff-442e3d3ea2e5" providerId="ADAL" clId="{79EDD41D-44E5-4D84-BEB9-F58F110BBF61}" dt="2025-10-30T19:39:41.060" v="488" actId="692"/>
          <ac:spMkLst>
            <pc:docMk/>
            <pc:sldMk cId="1038253003" sldId="315"/>
            <ac:spMk id="9" creationId="{29CDB45D-43D9-4463-93C8-A57C433CB14E}"/>
          </ac:spMkLst>
        </pc:spChg>
        <pc:spChg chg="mod">
          <ac:chgData name="Heidi Schneider" userId="d04c962a-8450-4fd9-b1ff-442e3d3ea2e5" providerId="ADAL" clId="{79EDD41D-44E5-4D84-BEB9-F58F110BBF61}" dt="2025-10-30T19:39:41.060" v="488" actId="692"/>
          <ac:spMkLst>
            <pc:docMk/>
            <pc:sldMk cId="1038253003" sldId="315"/>
            <ac:spMk id="10" creationId="{25840664-4F12-4122-8A95-7A9E5B0FA19D}"/>
          </ac:spMkLst>
        </pc:spChg>
        <pc:spChg chg="mod">
          <ac:chgData name="Heidi Schneider" userId="d04c962a-8450-4fd9-b1ff-442e3d3ea2e5" providerId="ADAL" clId="{79EDD41D-44E5-4D84-BEB9-F58F110BBF61}" dt="2025-10-30T19:39:41.060" v="488" actId="692"/>
          <ac:spMkLst>
            <pc:docMk/>
            <pc:sldMk cId="1038253003" sldId="315"/>
            <ac:spMk id="13" creationId="{781A929B-56D3-40EA-83A4-652271ACA702}"/>
          </ac:spMkLst>
        </pc:spChg>
        <pc:spChg chg="mod">
          <ac:chgData name="Heidi Schneider" userId="d04c962a-8450-4fd9-b1ff-442e3d3ea2e5" providerId="ADAL" clId="{79EDD41D-44E5-4D84-BEB9-F58F110BBF61}" dt="2025-10-30T19:39:41.060" v="488" actId="692"/>
          <ac:spMkLst>
            <pc:docMk/>
            <pc:sldMk cId="1038253003" sldId="315"/>
            <ac:spMk id="14" creationId="{5454D856-195E-489A-8884-82879EF5AED3}"/>
          </ac:spMkLst>
        </pc:spChg>
        <pc:spChg chg="mod">
          <ac:chgData name="Heidi Schneider" userId="d04c962a-8450-4fd9-b1ff-442e3d3ea2e5" providerId="ADAL" clId="{79EDD41D-44E5-4D84-BEB9-F58F110BBF61}" dt="2025-10-30T19:40:04.328" v="491" actId="1076"/>
          <ac:spMkLst>
            <pc:docMk/>
            <pc:sldMk cId="1038253003" sldId="315"/>
            <ac:spMk id="16" creationId="{4FB7C197-A46D-4565-AC31-8EB3C07E06D9}"/>
          </ac:spMkLst>
        </pc:spChg>
        <pc:spChg chg="mod">
          <ac:chgData name="Heidi Schneider" userId="d04c962a-8450-4fd9-b1ff-442e3d3ea2e5" providerId="ADAL" clId="{79EDD41D-44E5-4D84-BEB9-F58F110BBF61}" dt="2025-10-30T19:40:29.710" v="494" actId="1076"/>
          <ac:spMkLst>
            <pc:docMk/>
            <pc:sldMk cId="1038253003" sldId="315"/>
            <ac:spMk id="17" creationId="{D3D9B2A0-D4F0-4452-AD3D-BAB463743FCC}"/>
          </ac:spMkLst>
        </pc:spChg>
        <pc:spChg chg="mod">
          <ac:chgData name="Heidi Schneider" userId="d04c962a-8450-4fd9-b1ff-442e3d3ea2e5" providerId="ADAL" clId="{79EDD41D-44E5-4D84-BEB9-F58F110BBF61}" dt="2025-10-30T19:39:57.974" v="490" actId="692"/>
          <ac:spMkLst>
            <pc:docMk/>
            <pc:sldMk cId="1038253003" sldId="315"/>
            <ac:spMk id="20" creationId="{33A2A4EB-D5DB-4761-9A57-8F73A5DE0225}"/>
          </ac:spMkLst>
        </pc:spChg>
        <pc:spChg chg="mod">
          <ac:chgData name="Heidi Schneider" userId="d04c962a-8450-4fd9-b1ff-442e3d3ea2e5" providerId="ADAL" clId="{79EDD41D-44E5-4D84-BEB9-F58F110BBF61}" dt="2025-10-30T19:39:41.060" v="488" actId="692"/>
          <ac:spMkLst>
            <pc:docMk/>
            <pc:sldMk cId="1038253003" sldId="315"/>
            <ac:spMk id="22" creationId="{A406C731-AE7B-4529-8050-C7EBE6B9398D}"/>
          </ac:spMkLst>
        </pc:spChg>
        <pc:picChg chg="mod">
          <ac:chgData name="Heidi Schneider" userId="d04c962a-8450-4fd9-b1ff-442e3d3ea2e5" providerId="ADAL" clId="{79EDD41D-44E5-4D84-BEB9-F58F110BBF61}" dt="2025-10-30T19:39:05.238" v="484" actId="692"/>
          <ac:picMkLst>
            <pc:docMk/>
            <pc:sldMk cId="1038253003" sldId="315"/>
            <ac:picMk id="3" creationId="{A31FBA4B-99F9-4C13-A782-699518071796}"/>
          </ac:picMkLst>
        </pc:picChg>
        <pc:picChg chg="mod">
          <ac:chgData name="Heidi Schneider" userId="d04c962a-8450-4fd9-b1ff-442e3d3ea2e5" providerId="ADAL" clId="{79EDD41D-44E5-4D84-BEB9-F58F110BBF61}" dt="2025-10-30T19:39:12.606" v="487" actId="692"/>
          <ac:picMkLst>
            <pc:docMk/>
            <pc:sldMk cId="1038253003" sldId="315"/>
            <ac:picMk id="5" creationId="{F35C14C6-BBD9-4F8C-9FA9-492193775638}"/>
          </ac:picMkLst>
        </pc:picChg>
      </pc:sldChg>
      <pc:sldChg chg="modSp mod setBg">
        <pc:chgData name="Heidi Schneider" userId="d04c962a-8450-4fd9-b1ff-442e3d3ea2e5" providerId="ADAL" clId="{79EDD41D-44E5-4D84-BEB9-F58F110BBF61}" dt="2025-10-30T18:34:18.750" v="61" actId="692"/>
        <pc:sldMkLst>
          <pc:docMk/>
          <pc:sldMk cId="1659150947" sldId="316"/>
        </pc:sldMkLst>
        <pc:spChg chg="mod">
          <ac:chgData name="Heidi Schneider" userId="d04c962a-8450-4fd9-b1ff-442e3d3ea2e5" providerId="ADAL" clId="{79EDD41D-44E5-4D84-BEB9-F58F110BBF61}" dt="2025-10-30T18:27:06.036" v="4" actId="207"/>
          <ac:spMkLst>
            <pc:docMk/>
            <pc:sldMk cId="1659150947" sldId="316"/>
            <ac:spMk id="4" creationId="{3BBB9F63-1150-F915-0A1C-5107076CDF86}"/>
          </ac:spMkLst>
        </pc:spChg>
        <pc:spChg chg="mod">
          <ac:chgData name="Heidi Schneider" userId="d04c962a-8450-4fd9-b1ff-442e3d3ea2e5" providerId="ADAL" clId="{79EDD41D-44E5-4D84-BEB9-F58F110BBF61}" dt="2025-10-30T18:34:01.738" v="58" actId="692"/>
          <ac:spMkLst>
            <pc:docMk/>
            <pc:sldMk cId="1659150947" sldId="316"/>
            <ac:spMk id="6" creationId="{04A70317-BFA6-A851-B6BA-1579C7E3BAA4}"/>
          </ac:spMkLst>
        </pc:spChg>
        <pc:spChg chg="mod">
          <ac:chgData name="Heidi Schneider" userId="d04c962a-8450-4fd9-b1ff-442e3d3ea2e5" providerId="ADAL" clId="{79EDD41D-44E5-4D84-BEB9-F58F110BBF61}" dt="2025-10-30T18:33:55.968" v="57" actId="692"/>
          <ac:spMkLst>
            <pc:docMk/>
            <pc:sldMk cId="1659150947" sldId="316"/>
            <ac:spMk id="7" creationId="{584C6027-BC92-FE9B-08CE-3FE167C1F7D1}"/>
          </ac:spMkLst>
        </pc:spChg>
        <pc:spChg chg="mod">
          <ac:chgData name="Heidi Schneider" userId="d04c962a-8450-4fd9-b1ff-442e3d3ea2e5" providerId="ADAL" clId="{79EDD41D-44E5-4D84-BEB9-F58F110BBF61}" dt="2025-10-30T18:34:07.383" v="59" actId="692"/>
          <ac:spMkLst>
            <pc:docMk/>
            <pc:sldMk cId="1659150947" sldId="316"/>
            <ac:spMk id="8" creationId="{DF51BF2C-2E16-680A-3395-0581CF947CE1}"/>
          </ac:spMkLst>
        </pc:spChg>
        <pc:spChg chg="mod">
          <ac:chgData name="Heidi Schneider" userId="d04c962a-8450-4fd9-b1ff-442e3d3ea2e5" providerId="ADAL" clId="{79EDD41D-44E5-4D84-BEB9-F58F110BBF61}" dt="2025-10-30T18:34:14.217" v="60" actId="692"/>
          <ac:spMkLst>
            <pc:docMk/>
            <pc:sldMk cId="1659150947" sldId="316"/>
            <ac:spMk id="10" creationId="{B2A35696-E4BA-4BF9-078F-5CB378020F3F}"/>
          </ac:spMkLst>
        </pc:spChg>
        <pc:spChg chg="mod">
          <ac:chgData name="Heidi Schneider" userId="d04c962a-8450-4fd9-b1ff-442e3d3ea2e5" providerId="ADAL" clId="{79EDD41D-44E5-4D84-BEB9-F58F110BBF61}" dt="2025-10-30T18:34:18.750" v="61" actId="692"/>
          <ac:spMkLst>
            <pc:docMk/>
            <pc:sldMk cId="1659150947" sldId="316"/>
            <ac:spMk id="11" creationId="{D8D3650F-1AB9-1FC9-FFE1-066D8BE103E9}"/>
          </ac:spMkLst>
        </pc:spChg>
        <pc:spChg chg="mod">
          <ac:chgData name="Heidi Schneider" userId="d04c962a-8450-4fd9-b1ff-442e3d3ea2e5" providerId="ADAL" clId="{79EDD41D-44E5-4D84-BEB9-F58F110BBF61}" dt="2025-10-30T18:34:01.738" v="58" actId="692"/>
          <ac:spMkLst>
            <pc:docMk/>
            <pc:sldMk cId="1659150947" sldId="316"/>
            <ac:spMk id="12" creationId="{B833F881-73CF-9003-C215-B723938F78A6}"/>
          </ac:spMkLst>
        </pc:spChg>
        <pc:spChg chg="mod">
          <ac:chgData name="Heidi Schneider" userId="d04c962a-8450-4fd9-b1ff-442e3d3ea2e5" providerId="ADAL" clId="{79EDD41D-44E5-4D84-BEB9-F58F110BBF61}" dt="2025-10-30T18:33:55.968" v="57" actId="692"/>
          <ac:spMkLst>
            <pc:docMk/>
            <pc:sldMk cId="1659150947" sldId="316"/>
            <ac:spMk id="13" creationId="{71A529FA-A878-A228-5B47-741B79018D31}"/>
          </ac:spMkLst>
        </pc:spChg>
        <pc:spChg chg="mod">
          <ac:chgData name="Heidi Schneider" userId="d04c962a-8450-4fd9-b1ff-442e3d3ea2e5" providerId="ADAL" clId="{79EDD41D-44E5-4D84-BEB9-F58F110BBF61}" dt="2025-10-30T18:34:07.383" v="59" actId="692"/>
          <ac:spMkLst>
            <pc:docMk/>
            <pc:sldMk cId="1659150947" sldId="316"/>
            <ac:spMk id="14" creationId="{4BC78FE9-1690-7DC2-4A96-8DF1E9CEB68F}"/>
          </ac:spMkLst>
        </pc:spChg>
        <pc:spChg chg="mod">
          <ac:chgData name="Heidi Schneider" userId="d04c962a-8450-4fd9-b1ff-442e3d3ea2e5" providerId="ADAL" clId="{79EDD41D-44E5-4D84-BEB9-F58F110BBF61}" dt="2025-10-30T18:34:14.217" v="60" actId="692"/>
          <ac:spMkLst>
            <pc:docMk/>
            <pc:sldMk cId="1659150947" sldId="316"/>
            <ac:spMk id="15" creationId="{6447204A-70F7-C0F2-198B-8F868E75A57D}"/>
          </ac:spMkLst>
        </pc:spChg>
      </pc:sldChg>
      <pc:sldChg chg="addSp modSp mod setBg">
        <pc:chgData name="Heidi Schneider" userId="d04c962a-8450-4fd9-b1ff-442e3d3ea2e5" providerId="ADAL" clId="{79EDD41D-44E5-4D84-BEB9-F58F110BBF61}" dt="2025-10-30T19:57:14.063" v="886" actId="1076"/>
        <pc:sldMkLst>
          <pc:docMk/>
          <pc:sldMk cId="3074736259" sldId="317"/>
        </pc:sldMkLst>
        <pc:spChg chg="mod">
          <ac:chgData name="Heidi Schneider" userId="d04c962a-8450-4fd9-b1ff-442e3d3ea2e5" providerId="ADAL" clId="{79EDD41D-44E5-4D84-BEB9-F58F110BBF61}" dt="2025-10-30T18:50:14.771" v="186" actId="1076"/>
          <ac:spMkLst>
            <pc:docMk/>
            <pc:sldMk cId="3074736259" sldId="317"/>
            <ac:spMk id="2" creationId="{E9822012-AD60-82D8-2CB3-38A52FC9BB09}"/>
          </ac:spMkLst>
        </pc:spChg>
        <pc:spChg chg="mod">
          <ac:chgData name="Heidi Schneider" userId="d04c962a-8450-4fd9-b1ff-442e3d3ea2e5" providerId="ADAL" clId="{79EDD41D-44E5-4D84-BEB9-F58F110BBF61}" dt="2025-10-30T18:50:14.771" v="186" actId="1076"/>
          <ac:spMkLst>
            <pc:docMk/>
            <pc:sldMk cId="3074736259" sldId="317"/>
            <ac:spMk id="3" creationId="{EE0B3A7E-D1EA-7E8E-B198-4EE1DD78C1EE}"/>
          </ac:spMkLst>
        </pc:spChg>
        <pc:spChg chg="mod">
          <ac:chgData name="Heidi Schneider" userId="d04c962a-8450-4fd9-b1ff-442e3d3ea2e5" providerId="ADAL" clId="{79EDD41D-44E5-4D84-BEB9-F58F110BBF61}" dt="2025-10-30T18:50:14.771" v="186" actId="1076"/>
          <ac:spMkLst>
            <pc:docMk/>
            <pc:sldMk cId="3074736259" sldId="317"/>
            <ac:spMk id="4" creationId="{37B18505-D9B1-3845-9E28-B1CFC9464202}"/>
          </ac:spMkLst>
        </pc:spChg>
        <pc:spChg chg="add mod">
          <ac:chgData name="Heidi Schneider" userId="d04c962a-8450-4fd9-b1ff-442e3d3ea2e5" providerId="ADAL" clId="{79EDD41D-44E5-4D84-BEB9-F58F110BBF61}" dt="2025-10-30T19:57:08.955" v="885"/>
          <ac:spMkLst>
            <pc:docMk/>
            <pc:sldMk cId="3074736259" sldId="317"/>
            <ac:spMk id="5" creationId="{BCE2ED64-4719-8A11-BB93-AC6477C03C54}"/>
          </ac:spMkLst>
        </pc:spChg>
        <pc:spChg chg="mod">
          <ac:chgData name="Heidi Schneider" userId="d04c962a-8450-4fd9-b1ff-442e3d3ea2e5" providerId="ADAL" clId="{79EDD41D-44E5-4D84-BEB9-F58F110BBF61}" dt="2025-10-30T19:57:14.063" v="886" actId="1076"/>
          <ac:spMkLst>
            <pc:docMk/>
            <pc:sldMk cId="3074736259" sldId="317"/>
            <ac:spMk id="17" creationId="{CC97210F-EF4F-610D-CB37-8D17B4D28C6E}"/>
          </ac:spMkLst>
        </pc:spChg>
        <pc:spChg chg="mod">
          <ac:chgData name="Heidi Schneider" userId="d04c962a-8450-4fd9-b1ff-442e3d3ea2e5" providerId="ADAL" clId="{79EDD41D-44E5-4D84-BEB9-F58F110BBF61}" dt="2025-10-30T18:50:14.771" v="186" actId="1076"/>
          <ac:spMkLst>
            <pc:docMk/>
            <pc:sldMk cId="3074736259" sldId="317"/>
            <ac:spMk id="19" creationId="{529FD6D7-90CE-BA0B-0F48-D12744D16FC2}"/>
          </ac:spMkLst>
        </pc:spChg>
        <pc:picChg chg="mod">
          <ac:chgData name="Heidi Schneider" userId="d04c962a-8450-4fd9-b1ff-442e3d3ea2e5" providerId="ADAL" clId="{79EDD41D-44E5-4D84-BEB9-F58F110BBF61}" dt="2025-10-30T18:50:14.771" v="186" actId="1076"/>
          <ac:picMkLst>
            <pc:docMk/>
            <pc:sldMk cId="3074736259" sldId="317"/>
            <ac:picMk id="7" creationId="{A7375AF7-C9FA-8148-3DC0-E01969DECA69}"/>
          </ac:picMkLst>
        </pc:picChg>
        <pc:picChg chg="mod">
          <ac:chgData name="Heidi Schneider" userId="d04c962a-8450-4fd9-b1ff-442e3d3ea2e5" providerId="ADAL" clId="{79EDD41D-44E5-4D84-BEB9-F58F110BBF61}" dt="2025-10-30T18:50:14.771" v="186" actId="1076"/>
          <ac:picMkLst>
            <pc:docMk/>
            <pc:sldMk cId="3074736259" sldId="317"/>
            <ac:picMk id="16" creationId="{82D5504F-B18A-2865-5097-78077137C6AC}"/>
          </ac:picMkLst>
        </pc:picChg>
      </pc:sldChg>
      <pc:sldChg chg="addSp modSp mod setBg">
        <pc:chgData name="Heidi Schneider" userId="d04c962a-8450-4fd9-b1ff-442e3d3ea2e5" providerId="ADAL" clId="{79EDD41D-44E5-4D84-BEB9-F58F110BBF61}" dt="2025-10-30T19:57:18.160" v="887"/>
        <pc:sldMkLst>
          <pc:docMk/>
          <pc:sldMk cId="3413158714" sldId="318"/>
        </pc:sldMkLst>
        <pc:spChg chg="mod">
          <ac:chgData name="Heidi Schneider" userId="d04c962a-8450-4fd9-b1ff-442e3d3ea2e5" providerId="ADAL" clId="{79EDD41D-44E5-4D84-BEB9-F58F110BBF61}" dt="2025-10-30T18:50:37.625" v="188" actId="1076"/>
          <ac:spMkLst>
            <pc:docMk/>
            <pc:sldMk cId="3413158714" sldId="318"/>
            <ac:spMk id="2" creationId="{E9822012-AD60-82D8-2CB3-38A52FC9BB09}"/>
          </ac:spMkLst>
        </pc:spChg>
        <pc:spChg chg="mod">
          <ac:chgData name="Heidi Schneider" userId="d04c962a-8450-4fd9-b1ff-442e3d3ea2e5" providerId="ADAL" clId="{79EDD41D-44E5-4D84-BEB9-F58F110BBF61}" dt="2025-10-30T18:50:37.625" v="188" actId="1076"/>
          <ac:spMkLst>
            <pc:docMk/>
            <pc:sldMk cId="3413158714" sldId="318"/>
            <ac:spMk id="3" creationId="{EE0B3A7E-D1EA-7E8E-B198-4EE1DD78C1EE}"/>
          </ac:spMkLst>
        </pc:spChg>
        <pc:spChg chg="mod">
          <ac:chgData name="Heidi Schneider" userId="d04c962a-8450-4fd9-b1ff-442e3d3ea2e5" providerId="ADAL" clId="{79EDD41D-44E5-4D84-BEB9-F58F110BBF61}" dt="2025-10-30T18:50:37.625" v="188" actId="1076"/>
          <ac:spMkLst>
            <pc:docMk/>
            <pc:sldMk cId="3413158714" sldId="318"/>
            <ac:spMk id="4" creationId="{225BA4D1-DC80-BD0C-39F6-85F17884BF3B}"/>
          </ac:spMkLst>
        </pc:spChg>
        <pc:spChg chg="mod">
          <ac:chgData name="Heidi Schneider" userId="d04c962a-8450-4fd9-b1ff-442e3d3ea2e5" providerId="ADAL" clId="{79EDD41D-44E5-4D84-BEB9-F58F110BBF61}" dt="2025-10-30T18:50:37.625" v="188" actId="1076"/>
          <ac:spMkLst>
            <pc:docMk/>
            <pc:sldMk cId="3413158714" sldId="318"/>
            <ac:spMk id="5" creationId="{48A7471C-6E94-0DED-3A38-424A2EF101FD}"/>
          </ac:spMkLst>
        </pc:spChg>
        <pc:spChg chg="add mod">
          <ac:chgData name="Heidi Schneider" userId="d04c962a-8450-4fd9-b1ff-442e3d3ea2e5" providerId="ADAL" clId="{79EDD41D-44E5-4D84-BEB9-F58F110BBF61}" dt="2025-10-30T19:57:18.160" v="887"/>
          <ac:spMkLst>
            <pc:docMk/>
            <pc:sldMk cId="3413158714" sldId="318"/>
            <ac:spMk id="6" creationId="{5E42339F-D5A1-C98A-467F-88AEA7C630B6}"/>
          </ac:spMkLst>
        </pc:spChg>
        <pc:spChg chg="mod">
          <ac:chgData name="Heidi Schneider" userId="d04c962a-8450-4fd9-b1ff-442e3d3ea2e5" providerId="ADAL" clId="{79EDD41D-44E5-4D84-BEB9-F58F110BBF61}" dt="2025-10-30T18:50:42.878" v="189" actId="1076"/>
          <ac:spMkLst>
            <pc:docMk/>
            <pc:sldMk cId="3413158714" sldId="318"/>
            <ac:spMk id="17" creationId="{CC97210F-EF4F-610D-CB37-8D17B4D28C6E}"/>
          </ac:spMkLst>
        </pc:spChg>
        <pc:spChg chg="mod">
          <ac:chgData name="Heidi Schneider" userId="d04c962a-8450-4fd9-b1ff-442e3d3ea2e5" providerId="ADAL" clId="{79EDD41D-44E5-4D84-BEB9-F58F110BBF61}" dt="2025-10-30T18:50:37.625" v="188" actId="1076"/>
          <ac:spMkLst>
            <pc:docMk/>
            <pc:sldMk cId="3413158714" sldId="318"/>
            <ac:spMk id="19" creationId="{529FD6D7-90CE-BA0B-0F48-D12744D16FC2}"/>
          </ac:spMkLst>
        </pc:spChg>
        <pc:picChg chg="mod">
          <ac:chgData name="Heidi Schneider" userId="d04c962a-8450-4fd9-b1ff-442e3d3ea2e5" providerId="ADAL" clId="{79EDD41D-44E5-4D84-BEB9-F58F110BBF61}" dt="2025-10-30T18:50:37.625" v="188" actId="1076"/>
          <ac:picMkLst>
            <pc:docMk/>
            <pc:sldMk cId="3413158714" sldId="318"/>
            <ac:picMk id="7" creationId="{A7375AF7-C9FA-8148-3DC0-E01969DECA69}"/>
          </ac:picMkLst>
        </pc:picChg>
        <pc:picChg chg="mod">
          <ac:chgData name="Heidi Schneider" userId="d04c962a-8450-4fd9-b1ff-442e3d3ea2e5" providerId="ADAL" clId="{79EDD41D-44E5-4D84-BEB9-F58F110BBF61}" dt="2025-10-30T18:50:37.625" v="188" actId="1076"/>
          <ac:picMkLst>
            <pc:docMk/>
            <pc:sldMk cId="3413158714" sldId="318"/>
            <ac:picMk id="16" creationId="{82D5504F-B18A-2865-5097-78077137C6AC}"/>
          </ac:picMkLst>
        </pc:picChg>
      </pc:sldChg>
      <pc:sldChg chg="modSp mod setBg">
        <pc:chgData name="Heidi Schneider" userId="d04c962a-8450-4fd9-b1ff-442e3d3ea2e5" providerId="ADAL" clId="{79EDD41D-44E5-4D84-BEB9-F58F110BBF61}" dt="2025-10-30T19:30:21.011" v="384" actId="1076"/>
        <pc:sldMkLst>
          <pc:docMk/>
          <pc:sldMk cId="911911944" sldId="320"/>
        </pc:sldMkLst>
        <pc:spChg chg="mod">
          <ac:chgData name="Heidi Schneider" userId="d04c962a-8450-4fd9-b1ff-442e3d3ea2e5" providerId="ADAL" clId="{79EDD41D-44E5-4D84-BEB9-F58F110BBF61}" dt="2025-10-30T19:30:21.011" v="384" actId="1076"/>
          <ac:spMkLst>
            <pc:docMk/>
            <pc:sldMk cId="911911944" sldId="320"/>
            <ac:spMk id="2" creationId="{9F605650-BD8A-55CB-C08B-ACFF73475BD7}"/>
          </ac:spMkLst>
        </pc:spChg>
        <pc:spChg chg="mod">
          <ac:chgData name="Heidi Schneider" userId="d04c962a-8450-4fd9-b1ff-442e3d3ea2e5" providerId="ADAL" clId="{79EDD41D-44E5-4D84-BEB9-F58F110BBF61}" dt="2025-10-30T19:25:41.049" v="331" actId="1076"/>
          <ac:spMkLst>
            <pc:docMk/>
            <pc:sldMk cId="911911944" sldId="320"/>
            <ac:spMk id="3" creationId="{AD4DDB16-94DB-07B2-4137-D0790B7B1E4C}"/>
          </ac:spMkLst>
        </pc:spChg>
        <pc:picChg chg="mod">
          <ac:chgData name="Heidi Schneider" userId="d04c962a-8450-4fd9-b1ff-442e3d3ea2e5" providerId="ADAL" clId="{79EDD41D-44E5-4D84-BEB9-F58F110BBF61}" dt="2025-10-30T19:25:41.049" v="331" actId="1076"/>
          <ac:picMkLst>
            <pc:docMk/>
            <pc:sldMk cId="911911944" sldId="320"/>
            <ac:picMk id="5" creationId="{33CA00DB-1741-4468-B602-9122320CB5D4}"/>
          </ac:picMkLst>
        </pc:picChg>
      </pc:sldChg>
      <pc:sldChg chg="addSp modSp mod setBg">
        <pc:chgData name="Heidi Schneider" userId="d04c962a-8450-4fd9-b1ff-442e3d3ea2e5" providerId="ADAL" clId="{79EDD41D-44E5-4D84-BEB9-F58F110BBF61}" dt="2025-10-30T19:30:04.900" v="381" actId="1076"/>
        <pc:sldMkLst>
          <pc:docMk/>
          <pc:sldMk cId="1955245457" sldId="321"/>
        </pc:sldMkLst>
        <pc:spChg chg="mod">
          <ac:chgData name="Heidi Schneider" userId="d04c962a-8450-4fd9-b1ff-442e3d3ea2e5" providerId="ADAL" clId="{79EDD41D-44E5-4D84-BEB9-F58F110BBF61}" dt="2025-10-30T19:30:04.900" v="381" actId="1076"/>
          <ac:spMkLst>
            <pc:docMk/>
            <pc:sldMk cId="1955245457" sldId="321"/>
            <ac:spMk id="2" creationId="{9F605650-BD8A-55CB-C08B-ACFF73475BD7}"/>
          </ac:spMkLst>
        </pc:spChg>
        <pc:spChg chg="mod ord">
          <ac:chgData name="Heidi Schneider" userId="d04c962a-8450-4fd9-b1ff-442e3d3ea2e5" providerId="ADAL" clId="{79EDD41D-44E5-4D84-BEB9-F58F110BBF61}" dt="2025-10-30T19:27:50.335" v="357" actId="166"/>
          <ac:spMkLst>
            <pc:docMk/>
            <pc:sldMk cId="1955245457" sldId="321"/>
            <ac:spMk id="3" creationId="{8AF75B4C-5ECC-E314-4F75-3DF2A511CB4E}"/>
          </ac:spMkLst>
        </pc:spChg>
        <pc:spChg chg="mod">
          <ac:chgData name="Heidi Schneider" userId="d04c962a-8450-4fd9-b1ff-442e3d3ea2e5" providerId="ADAL" clId="{79EDD41D-44E5-4D84-BEB9-F58F110BBF61}" dt="2025-10-30T19:27:43.983" v="356" actId="692"/>
          <ac:spMkLst>
            <pc:docMk/>
            <pc:sldMk cId="1955245457" sldId="321"/>
            <ac:spMk id="4" creationId="{C5CD0926-53DF-06D1-BE0B-639718817FF1}"/>
          </ac:spMkLst>
        </pc:spChg>
        <pc:spChg chg="add mod ord">
          <ac:chgData name="Heidi Schneider" userId="d04c962a-8450-4fd9-b1ff-442e3d3ea2e5" providerId="ADAL" clId="{79EDD41D-44E5-4D84-BEB9-F58F110BBF61}" dt="2025-10-30T19:01:55.782" v="304" actId="14100"/>
          <ac:spMkLst>
            <pc:docMk/>
            <pc:sldMk cId="1955245457" sldId="321"/>
            <ac:spMk id="5" creationId="{270AAC29-7DC0-721B-9BB3-D8657802A1F3}"/>
          </ac:spMkLst>
        </pc:spChg>
        <pc:spChg chg="mod ord">
          <ac:chgData name="Heidi Schneider" userId="d04c962a-8450-4fd9-b1ff-442e3d3ea2e5" providerId="ADAL" clId="{79EDD41D-44E5-4D84-BEB9-F58F110BBF61}" dt="2025-10-30T19:27:59.932" v="360" actId="166"/>
          <ac:spMkLst>
            <pc:docMk/>
            <pc:sldMk cId="1955245457" sldId="321"/>
            <ac:spMk id="7" creationId="{E683A8ED-1DA3-4417-B18E-C13FBDC6CC5A}"/>
          </ac:spMkLst>
        </pc:spChg>
        <pc:spChg chg="mod">
          <ac:chgData name="Heidi Schneider" userId="d04c962a-8450-4fd9-b1ff-442e3d3ea2e5" providerId="ADAL" clId="{79EDD41D-44E5-4D84-BEB9-F58F110BBF61}" dt="2025-10-30T19:28:28.429" v="368" actId="692"/>
          <ac:spMkLst>
            <pc:docMk/>
            <pc:sldMk cId="1955245457" sldId="321"/>
            <ac:spMk id="9" creationId="{15490785-09B7-8848-2473-F629C3DCB651}"/>
          </ac:spMkLst>
        </pc:spChg>
        <pc:spChg chg="mod">
          <ac:chgData name="Heidi Schneider" userId="d04c962a-8450-4fd9-b1ff-442e3d3ea2e5" providerId="ADAL" clId="{79EDD41D-44E5-4D84-BEB9-F58F110BBF61}" dt="2025-10-30T19:27:56.677" v="359" actId="692"/>
          <ac:spMkLst>
            <pc:docMk/>
            <pc:sldMk cId="1955245457" sldId="321"/>
            <ac:spMk id="10" creationId="{607ABCD9-86AB-E40B-77B5-DCA84F02FA00}"/>
          </ac:spMkLst>
        </pc:spChg>
        <pc:picChg chg="mod">
          <ac:chgData name="Heidi Schneider" userId="d04c962a-8450-4fd9-b1ff-442e3d3ea2e5" providerId="ADAL" clId="{79EDD41D-44E5-4D84-BEB9-F58F110BBF61}" dt="2025-10-30T19:27:12.182" v="351" actId="692"/>
          <ac:picMkLst>
            <pc:docMk/>
            <pc:sldMk cId="1955245457" sldId="321"/>
            <ac:picMk id="8" creationId="{E0D3F107-9D90-B96E-1163-05FB84DC29CD}"/>
          </ac:picMkLst>
        </pc:picChg>
      </pc:sldChg>
      <pc:sldChg chg="addSp modSp mod setBg">
        <pc:chgData name="Heidi Schneider" userId="d04c962a-8450-4fd9-b1ff-442e3d3ea2e5" providerId="ADAL" clId="{79EDD41D-44E5-4D84-BEB9-F58F110BBF61}" dt="2025-10-30T19:59:56.807" v="904" actId="1076"/>
        <pc:sldMkLst>
          <pc:docMk/>
          <pc:sldMk cId="2546824890" sldId="322"/>
        </pc:sldMkLst>
        <pc:spChg chg="mod">
          <ac:chgData name="Heidi Schneider" userId="d04c962a-8450-4fd9-b1ff-442e3d3ea2e5" providerId="ADAL" clId="{79EDD41D-44E5-4D84-BEB9-F58F110BBF61}" dt="2025-10-30T19:59:56.807" v="904" actId="1076"/>
          <ac:spMkLst>
            <pc:docMk/>
            <pc:sldMk cId="2546824890" sldId="322"/>
            <ac:spMk id="2" creationId="{9F605650-BD8A-55CB-C08B-ACFF73475BD7}"/>
          </ac:spMkLst>
        </pc:spChg>
        <pc:spChg chg="add mod ord">
          <ac:chgData name="Heidi Schneider" userId="d04c962a-8450-4fd9-b1ff-442e3d3ea2e5" providerId="ADAL" clId="{79EDD41D-44E5-4D84-BEB9-F58F110BBF61}" dt="2025-10-30T19:59:20.277" v="897" actId="167"/>
          <ac:spMkLst>
            <pc:docMk/>
            <pc:sldMk cId="2546824890" sldId="322"/>
            <ac:spMk id="4" creationId="{0877BDEC-628A-101F-5441-084D9E2102EE}"/>
          </ac:spMkLst>
        </pc:spChg>
        <pc:spChg chg="mod">
          <ac:chgData name="Heidi Schneider" userId="d04c962a-8450-4fd9-b1ff-442e3d3ea2e5" providerId="ADAL" clId="{79EDD41D-44E5-4D84-BEB9-F58F110BBF61}" dt="2025-10-30T19:59:30.825" v="899" actId="692"/>
          <ac:spMkLst>
            <pc:docMk/>
            <pc:sldMk cId="2546824890" sldId="322"/>
            <ac:spMk id="7" creationId="{E683A8ED-1DA3-4417-B18E-C13FBDC6CC5A}"/>
          </ac:spMkLst>
        </pc:spChg>
        <pc:spChg chg="mod">
          <ac:chgData name="Heidi Schneider" userId="d04c962a-8450-4fd9-b1ff-442e3d3ea2e5" providerId="ADAL" clId="{79EDD41D-44E5-4D84-BEB9-F58F110BBF61}" dt="2025-10-30T19:59:30.825" v="899" actId="692"/>
          <ac:spMkLst>
            <pc:docMk/>
            <pc:sldMk cId="2546824890" sldId="322"/>
            <ac:spMk id="13" creationId="{EC7326E9-2BB8-76F4-A628-6FE2D3A9AF7D}"/>
          </ac:spMkLst>
        </pc:spChg>
        <pc:spChg chg="mod">
          <ac:chgData name="Heidi Schneider" userId="d04c962a-8450-4fd9-b1ff-442e3d3ea2e5" providerId="ADAL" clId="{79EDD41D-44E5-4D84-BEB9-F58F110BBF61}" dt="2025-10-30T19:59:30.825" v="899" actId="692"/>
          <ac:spMkLst>
            <pc:docMk/>
            <pc:sldMk cId="2546824890" sldId="322"/>
            <ac:spMk id="14" creationId="{CABA2CA0-C767-696E-C1B5-842FA6D447A5}"/>
          </ac:spMkLst>
        </pc:spChg>
        <pc:spChg chg="ord">
          <ac:chgData name="Heidi Schneider" userId="d04c962a-8450-4fd9-b1ff-442e3d3ea2e5" providerId="ADAL" clId="{79EDD41D-44E5-4D84-BEB9-F58F110BBF61}" dt="2025-10-30T19:59:39.788" v="901" actId="166"/>
          <ac:spMkLst>
            <pc:docMk/>
            <pc:sldMk cId="2546824890" sldId="322"/>
            <ac:spMk id="15" creationId="{44DF36C8-071B-656F-8E56-327BD1E7CB59}"/>
          </ac:spMkLst>
        </pc:spChg>
        <pc:spChg chg="mod">
          <ac:chgData name="Heidi Schneider" userId="d04c962a-8450-4fd9-b1ff-442e3d3ea2e5" providerId="ADAL" clId="{79EDD41D-44E5-4D84-BEB9-F58F110BBF61}" dt="2025-10-30T19:59:43.431" v="902" actId="14100"/>
          <ac:spMkLst>
            <pc:docMk/>
            <pc:sldMk cId="2546824890" sldId="322"/>
            <ac:spMk id="16" creationId="{BA90C312-0A51-7CE8-70B3-217E669E1A81}"/>
          </ac:spMkLst>
        </pc:spChg>
        <pc:picChg chg="mod">
          <ac:chgData name="Heidi Schneider" userId="d04c962a-8450-4fd9-b1ff-442e3d3ea2e5" providerId="ADAL" clId="{79EDD41D-44E5-4D84-BEB9-F58F110BBF61}" dt="2025-10-30T19:58:59.883" v="895" actId="692"/>
          <ac:picMkLst>
            <pc:docMk/>
            <pc:sldMk cId="2546824890" sldId="322"/>
            <ac:picMk id="12" creationId="{6A0C51D9-B545-9C89-C26B-90028656E6DE}"/>
          </ac:picMkLst>
        </pc:picChg>
      </pc:sldChg>
      <pc:sldChg chg="modSp mod setBg">
        <pc:chgData name="Heidi Schneider" userId="d04c962a-8450-4fd9-b1ff-442e3d3ea2e5" providerId="ADAL" clId="{79EDD41D-44E5-4D84-BEB9-F58F110BBF61}" dt="2025-10-30T18:32:18.250" v="48" actId="1076"/>
        <pc:sldMkLst>
          <pc:docMk/>
          <pc:sldMk cId="4288696370" sldId="324"/>
        </pc:sldMkLst>
        <pc:spChg chg="mod">
          <ac:chgData name="Heidi Schneider" userId="d04c962a-8450-4fd9-b1ff-442e3d3ea2e5" providerId="ADAL" clId="{79EDD41D-44E5-4D84-BEB9-F58F110BBF61}" dt="2025-10-30T18:31:43.901" v="40" actId="692"/>
          <ac:spMkLst>
            <pc:docMk/>
            <pc:sldMk cId="4288696370" sldId="324"/>
            <ac:spMk id="11" creationId="{19570F89-4768-BABC-BD4A-3AA569D2005F}"/>
          </ac:spMkLst>
        </pc:spChg>
        <pc:spChg chg="mod">
          <ac:chgData name="Heidi Schneider" userId="d04c962a-8450-4fd9-b1ff-442e3d3ea2e5" providerId="ADAL" clId="{79EDD41D-44E5-4D84-BEB9-F58F110BBF61}" dt="2025-10-30T18:32:00.308" v="44" actId="1076"/>
          <ac:spMkLst>
            <pc:docMk/>
            <pc:sldMk cId="4288696370" sldId="324"/>
            <ac:spMk id="13" creationId="{7BF0F4D1-CD91-CD5F-3581-E13715E873CF}"/>
          </ac:spMkLst>
        </pc:spChg>
        <pc:spChg chg="mod">
          <ac:chgData name="Heidi Schneider" userId="d04c962a-8450-4fd9-b1ff-442e3d3ea2e5" providerId="ADAL" clId="{79EDD41D-44E5-4D84-BEB9-F58F110BBF61}" dt="2025-10-30T18:31:49.251" v="41" actId="692"/>
          <ac:spMkLst>
            <pc:docMk/>
            <pc:sldMk cId="4288696370" sldId="324"/>
            <ac:spMk id="28" creationId="{6B30275C-9EBB-066E-C1FC-84978A3C54EB}"/>
          </ac:spMkLst>
        </pc:spChg>
        <pc:spChg chg="mod">
          <ac:chgData name="Heidi Schneider" userId="d04c962a-8450-4fd9-b1ff-442e3d3ea2e5" providerId="ADAL" clId="{79EDD41D-44E5-4D84-BEB9-F58F110BBF61}" dt="2025-10-30T18:32:06.341" v="46" actId="1076"/>
          <ac:spMkLst>
            <pc:docMk/>
            <pc:sldMk cId="4288696370" sldId="324"/>
            <ac:spMk id="32" creationId="{FC9CB639-67A3-AA53-0D8A-CEDD9A6DE6CC}"/>
          </ac:spMkLst>
        </pc:spChg>
        <pc:spChg chg="mod">
          <ac:chgData name="Heidi Schneider" userId="d04c962a-8450-4fd9-b1ff-442e3d3ea2e5" providerId="ADAL" clId="{79EDD41D-44E5-4D84-BEB9-F58F110BBF61}" dt="2025-10-30T18:31:53.149" v="42" actId="692"/>
          <ac:spMkLst>
            <pc:docMk/>
            <pc:sldMk cId="4288696370" sldId="324"/>
            <ac:spMk id="37" creationId="{8CDD844F-5D5F-7732-C626-297993AFD74A}"/>
          </ac:spMkLst>
        </pc:spChg>
        <pc:spChg chg="mod">
          <ac:chgData name="Heidi Schneider" userId="d04c962a-8450-4fd9-b1ff-442e3d3ea2e5" providerId="ADAL" clId="{79EDD41D-44E5-4D84-BEB9-F58F110BBF61}" dt="2025-10-30T18:32:18.250" v="48" actId="1076"/>
          <ac:spMkLst>
            <pc:docMk/>
            <pc:sldMk cId="4288696370" sldId="324"/>
            <ac:spMk id="39" creationId="{4E0013B5-51E4-A106-1C58-628C7FF9401A}"/>
          </ac:spMkLst>
        </pc:spChg>
      </pc:sldChg>
      <pc:sldChg chg="modSp mod setBg">
        <pc:chgData name="Heidi Schneider" userId="d04c962a-8450-4fd9-b1ff-442e3d3ea2e5" providerId="ADAL" clId="{79EDD41D-44E5-4D84-BEB9-F58F110BBF61}" dt="2025-10-30T18:35:11.001" v="65" actId="692"/>
        <pc:sldMkLst>
          <pc:docMk/>
          <pc:sldMk cId="3676008368" sldId="326"/>
        </pc:sldMkLst>
        <pc:spChg chg="mod">
          <ac:chgData name="Heidi Schneider" userId="d04c962a-8450-4fd9-b1ff-442e3d3ea2e5" providerId="ADAL" clId="{79EDD41D-44E5-4D84-BEB9-F58F110BBF61}" dt="2025-10-30T18:35:11.001" v="65" actId="692"/>
          <ac:spMkLst>
            <pc:docMk/>
            <pc:sldMk cId="3676008368" sldId="326"/>
            <ac:spMk id="4" creationId="{3BBB9F63-1150-F915-0A1C-5107076CDF86}"/>
          </ac:spMkLst>
        </pc:spChg>
        <pc:spChg chg="mod">
          <ac:chgData name="Heidi Schneider" userId="d04c962a-8450-4fd9-b1ff-442e3d3ea2e5" providerId="ADAL" clId="{79EDD41D-44E5-4D84-BEB9-F58F110BBF61}" dt="2025-10-30T18:35:11.001" v="65" actId="692"/>
          <ac:spMkLst>
            <pc:docMk/>
            <pc:sldMk cId="3676008368" sldId="326"/>
            <ac:spMk id="6" creationId="{04A70317-BFA6-A851-B6BA-1579C7E3BAA4}"/>
          </ac:spMkLst>
        </pc:spChg>
        <pc:spChg chg="mod">
          <ac:chgData name="Heidi Schneider" userId="d04c962a-8450-4fd9-b1ff-442e3d3ea2e5" providerId="ADAL" clId="{79EDD41D-44E5-4D84-BEB9-F58F110BBF61}" dt="2025-10-30T18:35:11.001" v="65" actId="692"/>
          <ac:spMkLst>
            <pc:docMk/>
            <pc:sldMk cId="3676008368" sldId="326"/>
            <ac:spMk id="7" creationId="{584C6027-BC92-FE9B-08CE-3FE167C1F7D1}"/>
          </ac:spMkLst>
        </pc:spChg>
        <pc:spChg chg="mod">
          <ac:chgData name="Heidi Schneider" userId="d04c962a-8450-4fd9-b1ff-442e3d3ea2e5" providerId="ADAL" clId="{79EDD41D-44E5-4D84-BEB9-F58F110BBF61}" dt="2025-10-30T18:35:11.001" v="65" actId="692"/>
          <ac:spMkLst>
            <pc:docMk/>
            <pc:sldMk cId="3676008368" sldId="326"/>
            <ac:spMk id="8" creationId="{DF51BF2C-2E16-680A-3395-0581CF947CE1}"/>
          </ac:spMkLst>
        </pc:spChg>
        <pc:spChg chg="mod">
          <ac:chgData name="Heidi Schneider" userId="d04c962a-8450-4fd9-b1ff-442e3d3ea2e5" providerId="ADAL" clId="{79EDD41D-44E5-4D84-BEB9-F58F110BBF61}" dt="2025-10-30T18:35:11.001" v="65" actId="692"/>
          <ac:spMkLst>
            <pc:docMk/>
            <pc:sldMk cId="3676008368" sldId="326"/>
            <ac:spMk id="10" creationId="{B2A35696-E4BA-4BF9-078F-5CB378020F3F}"/>
          </ac:spMkLst>
        </pc:spChg>
        <pc:spChg chg="mod">
          <ac:chgData name="Heidi Schneider" userId="d04c962a-8450-4fd9-b1ff-442e3d3ea2e5" providerId="ADAL" clId="{79EDD41D-44E5-4D84-BEB9-F58F110BBF61}" dt="2025-10-30T18:35:11.001" v="65" actId="692"/>
          <ac:spMkLst>
            <pc:docMk/>
            <pc:sldMk cId="3676008368" sldId="326"/>
            <ac:spMk id="11" creationId="{D8D3650F-1AB9-1FC9-FFE1-066D8BE103E9}"/>
          </ac:spMkLst>
        </pc:spChg>
        <pc:spChg chg="mod">
          <ac:chgData name="Heidi Schneider" userId="d04c962a-8450-4fd9-b1ff-442e3d3ea2e5" providerId="ADAL" clId="{79EDD41D-44E5-4D84-BEB9-F58F110BBF61}" dt="2025-10-30T18:35:11.001" v="65" actId="692"/>
          <ac:spMkLst>
            <pc:docMk/>
            <pc:sldMk cId="3676008368" sldId="326"/>
            <ac:spMk id="12" creationId="{B833F881-73CF-9003-C215-B723938F78A6}"/>
          </ac:spMkLst>
        </pc:spChg>
        <pc:spChg chg="mod">
          <ac:chgData name="Heidi Schneider" userId="d04c962a-8450-4fd9-b1ff-442e3d3ea2e5" providerId="ADAL" clId="{79EDD41D-44E5-4D84-BEB9-F58F110BBF61}" dt="2025-10-30T18:35:11.001" v="65" actId="692"/>
          <ac:spMkLst>
            <pc:docMk/>
            <pc:sldMk cId="3676008368" sldId="326"/>
            <ac:spMk id="13" creationId="{71A529FA-A878-A228-5B47-741B79018D31}"/>
          </ac:spMkLst>
        </pc:spChg>
        <pc:spChg chg="mod">
          <ac:chgData name="Heidi Schneider" userId="d04c962a-8450-4fd9-b1ff-442e3d3ea2e5" providerId="ADAL" clId="{79EDD41D-44E5-4D84-BEB9-F58F110BBF61}" dt="2025-10-30T18:35:11.001" v="65" actId="692"/>
          <ac:spMkLst>
            <pc:docMk/>
            <pc:sldMk cId="3676008368" sldId="326"/>
            <ac:spMk id="14" creationId="{4BC78FE9-1690-7DC2-4A96-8DF1E9CEB68F}"/>
          </ac:spMkLst>
        </pc:spChg>
        <pc:spChg chg="mod">
          <ac:chgData name="Heidi Schneider" userId="d04c962a-8450-4fd9-b1ff-442e3d3ea2e5" providerId="ADAL" clId="{79EDD41D-44E5-4D84-BEB9-F58F110BBF61}" dt="2025-10-30T18:35:11.001" v="65" actId="692"/>
          <ac:spMkLst>
            <pc:docMk/>
            <pc:sldMk cId="3676008368" sldId="326"/>
            <ac:spMk id="15" creationId="{6447204A-70F7-C0F2-198B-8F868E75A57D}"/>
          </ac:spMkLst>
        </pc:spChg>
      </pc:sldChg>
      <pc:sldChg chg="modSp mod setBg">
        <pc:chgData name="Heidi Schneider" userId="d04c962a-8450-4fd9-b1ff-442e3d3ea2e5" providerId="ADAL" clId="{79EDD41D-44E5-4D84-BEB9-F58F110BBF61}" dt="2025-10-30T18:38:02.343" v="95" actId="692"/>
        <pc:sldMkLst>
          <pc:docMk/>
          <pc:sldMk cId="586501618" sldId="327"/>
        </pc:sldMkLst>
        <pc:spChg chg="mod">
          <ac:chgData name="Heidi Schneider" userId="d04c962a-8450-4fd9-b1ff-442e3d3ea2e5" providerId="ADAL" clId="{79EDD41D-44E5-4D84-BEB9-F58F110BBF61}" dt="2025-10-30T18:37:49.495" v="94" actId="207"/>
          <ac:spMkLst>
            <pc:docMk/>
            <pc:sldMk cId="586501618" sldId="327"/>
            <ac:spMk id="4" creationId="{3BBB9F63-1150-F915-0A1C-5107076CDF86}"/>
          </ac:spMkLst>
        </pc:spChg>
        <pc:spChg chg="mod">
          <ac:chgData name="Heidi Schneider" userId="d04c962a-8450-4fd9-b1ff-442e3d3ea2e5" providerId="ADAL" clId="{79EDD41D-44E5-4D84-BEB9-F58F110BBF61}" dt="2025-10-30T18:38:02.343" v="95" actId="692"/>
          <ac:spMkLst>
            <pc:docMk/>
            <pc:sldMk cId="586501618" sldId="327"/>
            <ac:spMk id="6" creationId="{04A70317-BFA6-A851-B6BA-1579C7E3BAA4}"/>
          </ac:spMkLst>
        </pc:spChg>
        <pc:spChg chg="mod">
          <ac:chgData name="Heidi Schneider" userId="d04c962a-8450-4fd9-b1ff-442e3d3ea2e5" providerId="ADAL" clId="{79EDD41D-44E5-4D84-BEB9-F58F110BBF61}" dt="2025-10-30T18:38:02.343" v="95" actId="692"/>
          <ac:spMkLst>
            <pc:docMk/>
            <pc:sldMk cId="586501618" sldId="327"/>
            <ac:spMk id="7" creationId="{584C6027-BC92-FE9B-08CE-3FE167C1F7D1}"/>
          </ac:spMkLst>
        </pc:spChg>
        <pc:spChg chg="mod">
          <ac:chgData name="Heidi Schneider" userId="d04c962a-8450-4fd9-b1ff-442e3d3ea2e5" providerId="ADAL" clId="{79EDD41D-44E5-4D84-BEB9-F58F110BBF61}" dt="2025-10-30T18:38:02.343" v="95" actId="692"/>
          <ac:spMkLst>
            <pc:docMk/>
            <pc:sldMk cId="586501618" sldId="327"/>
            <ac:spMk id="8" creationId="{DF51BF2C-2E16-680A-3395-0581CF947CE1}"/>
          </ac:spMkLst>
        </pc:spChg>
        <pc:spChg chg="mod">
          <ac:chgData name="Heidi Schneider" userId="d04c962a-8450-4fd9-b1ff-442e3d3ea2e5" providerId="ADAL" clId="{79EDD41D-44E5-4D84-BEB9-F58F110BBF61}" dt="2025-10-30T18:38:02.343" v="95" actId="692"/>
          <ac:spMkLst>
            <pc:docMk/>
            <pc:sldMk cId="586501618" sldId="327"/>
            <ac:spMk id="10" creationId="{B2A35696-E4BA-4BF9-078F-5CB378020F3F}"/>
          </ac:spMkLst>
        </pc:spChg>
        <pc:spChg chg="mod">
          <ac:chgData name="Heidi Schneider" userId="d04c962a-8450-4fd9-b1ff-442e3d3ea2e5" providerId="ADAL" clId="{79EDD41D-44E5-4D84-BEB9-F58F110BBF61}" dt="2025-10-30T18:38:02.343" v="95" actId="692"/>
          <ac:spMkLst>
            <pc:docMk/>
            <pc:sldMk cId="586501618" sldId="327"/>
            <ac:spMk id="11" creationId="{D8D3650F-1AB9-1FC9-FFE1-066D8BE103E9}"/>
          </ac:spMkLst>
        </pc:spChg>
        <pc:spChg chg="mod">
          <ac:chgData name="Heidi Schneider" userId="d04c962a-8450-4fd9-b1ff-442e3d3ea2e5" providerId="ADAL" clId="{79EDD41D-44E5-4D84-BEB9-F58F110BBF61}" dt="2025-10-30T18:38:02.343" v="95" actId="692"/>
          <ac:spMkLst>
            <pc:docMk/>
            <pc:sldMk cId="586501618" sldId="327"/>
            <ac:spMk id="12" creationId="{B833F881-73CF-9003-C215-B723938F78A6}"/>
          </ac:spMkLst>
        </pc:spChg>
        <pc:spChg chg="mod">
          <ac:chgData name="Heidi Schneider" userId="d04c962a-8450-4fd9-b1ff-442e3d3ea2e5" providerId="ADAL" clId="{79EDD41D-44E5-4D84-BEB9-F58F110BBF61}" dt="2025-10-30T18:38:02.343" v="95" actId="692"/>
          <ac:spMkLst>
            <pc:docMk/>
            <pc:sldMk cId="586501618" sldId="327"/>
            <ac:spMk id="13" creationId="{71A529FA-A878-A228-5B47-741B79018D31}"/>
          </ac:spMkLst>
        </pc:spChg>
        <pc:spChg chg="mod">
          <ac:chgData name="Heidi Schneider" userId="d04c962a-8450-4fd9-b1ff-442e3d3ea2e5" providerId="ADAL" clId="{79EDD41D-44E5-4D84-BEB9-F58F110BBF61}" dt="2025-10-30T18:38:02.343" v="95" actId="692"/>
          <ac:spMkLst>
            <pc:docMk/>
            <pc:sldMk cId="586501618" sldId="327"/>
            <ac:spMk id="14" creationId="{4BC78FE9-1690-7DC2-4A96-8DF1E9CEB68F}"/>
          </ac:spMkLst>
        </pc:spChg>
        <pc:spChg chg="mod">
          <ac:chgData name="Heidi Schneider" userId="d04c962a-8450-4fd9-b1ff-442e3d3ea2e5" providerId="ADAL" clId="{79EDD41D-44E5-4D84-BEB9-F58F110BBF61}" dt="2025-10-30T18:38:02.343" v="95" actId="692"/>
          <ac:spMkLst>
            <pc:docMk/>
            <pc:sldMk cId="586501618" sldId="327"/>
            <ac:spMk id="15" creationId="{6447204A-70F7-C0F2-198B-8F868E75A57D}"/>
          </ac:spMkLst>
        </pc:spChg>
      </pc:sldChg>
      <pc:sldChg chg="modSp mod setBg">
        <pc:chgData name="Heidi Schneider" userId="d04c962a-8450-4fd9-b1ff-442e3d3ea2e5" providerId="ADAL" clId="{79EDD41D-44E5-4D84-BEB9-F58F110BBF61}" dt="2025-10-30T18:39:05.675" v="104" actId="692"/>
        <pc:sldMkLst>
          <pc:docMk/>
          <pc:sldMk cId="4071243625" sldId="328"/>
        </pc:sldMkLst>
        <pc:spChg chg="mod">
          <ac:chgData name="Heidi Schneider" userId="d04c962a-8450-4fd9-b1ff-442e3d3ea2e5" providerId="ADAL" clId="{79EDD41D-44E5-4D84-BEB9-F58F110BBF61}" dt="2025-10-30T18:27:37.724" v="8" actId="207"/>
          <ac:spMkLst>
            <pc:docMk/>
            <pc:sldMk cId="4071243625" sldId="328"/>
            <ac:spMk id="4" creationId="{3BBB9F63-1150-F915-0A1C-5107076CDF86}"/>
          </ac:spMkLst>
        </pc:spChg>
        <pc:spChg chg="mod">
          <ac:chgData name="Heidi Schneider" userId="d04c962a-8450-4fd9-b1ff-442e3d3ea2e5" providerId="ADAL" clId="{79EDD41D-44E5-4D84-BEB9-F58F110BBF61}" dt="2025-10-30T18:39:05.675" v="104" actId="692"/>
          <ac:spMkLst>
            <pc:docMk/>
            <pc:sldMk cId="4071243625" sldId="328"/>
            <ac:spMk id="6" creationId="{04A70317-BFA6-A851-B6BA-1579C7E3BAA4}"/>
          </ac:spMkLst>
        </pc:spChg>
        <pc:spChg chg="mod">
          <ac:chgData name="Heidi Schneider" userId="d04c962a-8450-4fd9-b1ff-442e3d3ea2e5" providerId="ADAL" clId="{79EDD41D-44E5-4D84-BEB9-F58F110BBF61}" dt="2025-10-30T18:39:05.675" v="104" actId="692"/>
          <ac:spMkLst>
            <pc:docMk/>
            <pc:sldMk cId="4071243625" sldId="328"/>
            <ac:spMk id="7" creationId="{584C6027-BC92-FE9B-08CE-3FE167C1F7D1}"/>
          </ac:spMkLst>
        </pc:spChg>
        <pc:spChg chg="mod">
          <ac:chgData name="Heidi Schneider" userId="d04c962a-8450-4fd9-b1ff-442e3d3ea2e5" providerId="ADAL" clId="{79EDD41D-44E5-4D84-BEB9-F58F110BBF61}" dt="2025-10-30T18:39:05.675" v="104" actId="692"/>
          <ac:spMkLst>
            <pc:docMk/>
            <pc:sldMk cId="4071243625" sldId="328"/>
            <ac:spMk id="8" creationId="{DF51BF2C-2E16-680A-3395-0581CF947CE1}"/>
          </ac:spMkLst>
        </pc:spChg>
        <pc:spChg chg="mod">
          <ac:chgData name="Heidi Schneider" userId="d04c962a-8450-4fd9-b1ff-442e3d3ea2e5" providerId="ADAL" clId="{79EDD41D-44E5-4D84-BEB9-F58F110BBF61}" dt="2025-10-30T18:39:05.675" v="104" actId="692"/>
          <ac:spMkLst>
            <pc:docMk/>
            <pc:sldMk cId="4071243625" sldId="328"/>
            <ac:spMk id="10" creationId="{B2A35696-E4BA-4BF9-078F-5CB378020F3F}"/>
          </ac:spMkLst>
        </pc:spChg>
        <pc:spChg chg="mod">
          <ac:chgData name="Heidi Schneider" userId="d04c962a-8450-4fd9-b1ff-442e3d3ea2e5" providerId="ADAL" clId="{79EDD41D-44E5-4D84-BEB9-F58F110BBF61}" dt="2025-10-30T18:39:05.675" v="104" actId="692"/>
          <ac:spMkLst>
            <pc:docMk/>
            <pc:sldMk cId="4071243625" sldId="328"/>
            <ac:spMk id="11" creationId="{D8D3650F-1AB9-1FC9-FFE1-066D8BE103E9}"/>
          </ac:spMkLst>
        </pc:spChg>
        <pc:spChg chg="mod">
          <ac:chgData name="Heidi Schneider" userId="d04c962a-8450-4fd9-b1ff-442e3d3ea2e5" providerId="ADAL" clId="{79EDD41D-44E5-4D84-BEB9-F58F110BBF61}" dt="2025-10-30T18:39:05.675" v="104" actId="692"/>
          <ac:spMkLst>
            <pc:docMk/>
            <pc:sldMk cId="4071243625" sldId="328"/>
            <ac:spMk id="12" creationId="{B833F881-73CF-9003-C215-B723938F78A6}"/>
          </ac:spMkLst>
        </pc:spChg>
        <pc:spChg chg="mod">
          <ac:chgData name="Heidi Schneider" userId="d04c962a-8450-4fd9-b1ff-442e3d3ea2e5" providerId="ADAL" clId="{79EDD41D-44E5-4D84-BEB9-F58F110BBF61}" dt="2025-10-30T18:39:05.675" v="104" actId="692"/>
          <ac:spMkLst>
            <pc:docMk/>
            <pc:sldMk cId="4071243625" sldId="328"/>
            <ac:spMk id="13" creationId="{71A529FA-A878-A228-5B47-741B79018D31}"/>
          </ac:spMkLst>
        </pc:spChg>
        <pc:spChg chg="mod">
          <ac:chgData name="Heidi Schneider" userId="d04c962a-8450-4fd9-b1ff-442e3d3ea2e5" providerId="ADAL" clId="{79EDD41D-44E5-4D84-BEB9-F58F110BBF61}" dt="2025-10-30T18:39:05.675" v="104" actId="692"/>
          <ac:spMkLst>
            <pc:docMk/>
            <pc:sldMk cId="4071243625" sldId="328"/>
            <ac:spMk id="14" creationId="{4BC78FE9-1690-7DC2-4A96-8DF1E9CEB68F}"/>
          </ac:spMkLst>
        </pc:spChg>
        <pc:spChg chg="mod">
          <ac:chgData name="Heidi Schneider" userId="d04c962a-8450-4fd9-b1ff-442e3d3ea2e5" providerId="ADAL" clId="{79EDD41D-44E5-4D84-BEB9-F58F110BBF61}" dt="2025-10-30T18:39:05.675" v="104" actId="692"/>
          <ac:spMkLst>
            <pc:docMk/>
            <pc:sldMk cId="4071243625" sldId="328"/>
            <ac:spMk id="15" creationId="{6447204A-70F7-C0F2-198B-8F868E75A57D}"/>
          </ac:spMkLst>
        </pc:spChg>
      </pc:sldChg>
      <pc:sldChg chg="modSp mod setBg">
        <pc:chgData name="Heidi Schneider" userId="d04c962a-8450-4fd9-b1ff-442e3d3ea2e5" providerId="ADAL" clId="{79EDD41D-44E5-4D84-BEB9-F58F110BBF61}" dt="2025-10-30T18:41:09.917" v="122" actId="692"/>
        <pc:sldMkLst>
          <pc:docMk/>
          <pc:sldMk cId="1351065983" sldId="329"/>
        </pc:sldMkLst>
        <pc:spChg chg="mod">
          <ac:chgData name="Heidi Schneider" userId="d04c962a-8450-4fd9-b1ff-442e3d3ea2e5" providerId="ADAL" clId="{79EDD41D-44E5-4D84-BEB9-F58F110BBF61}" dt="2025-10-30T18:27:49.836" v="10" actId="207"/>
          <ac:spMkLst>
            <pc:docMk/>
            <pc:sldMk cId="1351065983" sldId="329"/>
            <ac:spMk id="4" creationId="{3BBB9F63-1150-F915-0A1C-5107076CDF86}"/>
          </ac:spMkLst>
        </pc:spChg>
        <pc:spChg chg="mod">
          <ac:chgData name="Heidi Schneider" userId="d04c962a-8450-4fd9-b1ff-442e3d3ea2e5" providerId="ADAL" clId="{79EDD41D-44E5-4D84-BEB9-F58F110BBF61}" dt="2025-10-30T18:41:09.917" v="122" actId="692"/>
          <ac:spMkLst>
            <pc:docMk/>
            <pc:sldMk cId="1351065983" sldId="329"/>
            <ac:spMk id="6" creationId="{04A70317-BFA6-A851-B6BA-1579C7E3BAA4}"/>
          </ac:spMkLst>
        </pc:spChg>
        <pc:spChg chg="mod">
          <ac:chgData name="Heidi Schneider" userId="d04c962a-8450-4fd9-b1ff-442e3d3ea2e5" providerId="ADAL" clId="{79EDD41D-44E5-4D84-BEB9-F58F110BBF61}" dt="2025-10-30T18:41:09.917" v="122" actId="692"/>
          <ac:spMkLst>
            <pc:docMk/>
            <pc:sldMk cId="1351065983" sldId="329"/>
            <ac:spMk id="7" creationId="{584C6027-BC92-FE9B-08CE-3FE167C1F7D1}"/>
          </ac:spMkLst>
        </pc:spChg>
        <pc:spChg chg="mod">
          <ac:chgData name="Heidi Schneider" userId="d04c962a-8450-4fd9-b1ff-442e3d3ea2e5" providerId="ADAL" clId="{79EDD41D-44E5-4D84-BEB9-F58F110BBF61}" dt="2025-10-30T18:41:09.917" v="122" actId="692"/>
          <ac:spMkLst>
            <pc:docMk/>
            <pc:sldMk cId="1351065983" sldId="329"/>
            <ac:spMk id="8" creationId="{DF51BF2C-2E16-680A-3395-0581CF947CE1}"/>
          </ac:spMkLst>
        </pc:spChg>
        <pc:spChg chg="mod">
          <ac:chgData name="Heidi Schneider" userId="d04c962a-8450-4fd9-b1ff-442e3d3ea2e5" providerId="ADAL" clId="{79EDD41D-44E5-4D84-BEB9-F58F110BBF61}" dt="2025-10-30T18:41:09.917" v="122" actId="692"/>
          <ac:spMkLst>
            <pc:docMk/>
            <pc:sldMk cId="1351065983" sldId="329"/>
            <ac:spMk id="10" creationId="{B2A35696-E4BA-4BF9-078F-5CB378020F3F}"/>
          </ac:spMkLst>
        </pc:spChg>
        <pc:spChg chg="mod">
          <ac:chgData name="Heidi Schneider" userId="d04c962a-8450-4fd9-b1ff-442e3d3ea2e5" providerId="ADAL" clId="{79EDD41D-44E5-4D84-BEB9-F58F110BBF61}" dt="2025-10-30T18:41:09.917" v="122" actId="692"/>
          <ac:spMkLst>
            <pc:docMk/>
            <pc:sldMk cId="1351065983" sldId="329"/>
            <ac:spMk id="11" creationId="{D8D3650F-1AB9-1FC9-FFE1-066D8BE103E9}"/>
          </ac:spMkLst>
        </pc:spChg>
        <pc:spChg chg="mod">
          <ac:chgData name="Heidi Schneider" userId="d04c962a-8450-4fd9-b1ff-442e3d3ea2e5" providerId="ADAL" clId="{79EDD41D-44E5-4D84-BEB9-F58F110BBF61}" dt="2025-10-30T18:41:09.917" v="122" actId="692"/>
          <ac:spMkLst>
            <pc:docMk/>
            <pc:sldMk cId="1351065983" sldId="329"/>
            <ac:spMk id="12" creationId="{B833F881-73CF-9003-C215-B723938F78A6}"/>
          </ac:spMkLst>
        </pc:spChg>
        <pc:spChg chg="mod">
          <ac:chgData name="Heidi Schneider" userId="d04c962a-8450-4fd9-b1ff-442e3d3ea2e5" providerId="ADAL" clId="{79EDD41D-44E5-4D84-BEB9-F58F110BBF61}" dt="2025-10-30T18:41:09.917" v="122" actId="692"/>
          <ac:spMkLst>
            <pc:docMk/>
            <pc:sldMk cId="1351065983" sldId="329"/>
            <ac:spMk id="13" creationId="{71A529FA-A878-A228-5B47-741B79018D31}"/>
          </ac:spMkLst>
        </pc:spChg>
        <pc:spChg chg="mod">
          <ac:chgData name="Heidi Schneider" userId="d04c962a-8450-4fd9-b1ff-442e3d3ea2e5" providerId="ADAL" clId="{79EDD41D-44E5-4D84-BEB9-F58F110BBF61}" dt="2025-10-30T18:41:09.917" v="122" actId="692"/>
          <ac:spMkLst>
            <pc:docMk/>
            <pc:sldMk cId="1351065983" sldId="329"/>
            <ac:spMk id="14" creationId="{4BC78FE9-1690-7DC2-4A96-8DF1E9CEB68F}"/>
          </ac:spMkLst>
        </pc:spChg>
        <pc:spChg chg="mod">
          <ac:chgData name="Heidi Schneider" userId="d04c962a-8450-4fd9-b1ff-442e3d3ea2e5" providerId="ADAL" clId="{79EDD41D-44E5-4D84-BEB9-F58F110BBF61}" dt="2025-10-30T18:41:09.917" v="122" actId="692"/>
          <ac:spMkLst>
            <pc:docMk/>
            <pc:sldMk cId="1351065983" sldId="329"/>
            <ac:spMk id="15" creationId="{6447204A-70F7-C0F2-198B-8F868E75A57D}"/>
          </ac:spMkLst>
        </pc:spChg>
      </pc:sldChg>
      <pc:sldChg chg="modSp mod setBg">
        <pc:chgData name="Heidi Schneider" userId="d04c962a-8450-4fd9-b1ff-442e3d3ea2e5" providerId="ADAL" clId="{79EDD41D-44E5-4D84-BEB9-F58F110BBF61}" dt="2025-10-30T19:46:30.988" v="772" actId="2085"/>
        <pc:sldMkLst>
          <pc:docMk/>
          <pc:sldMk cId="2639061447" sldId="330"/>
        </pc:sldMkLst>
        <pc:spChg chg="mod">
          <ac:chgData name="Heidi Schneider" userId="d04c962a-8450-4fd9-b1ff-442e3d3ea2e5" providerId="ADAL" clId="{79EDD41D-44E5-4D84-BEB9-F58F110BBF61}" dt="2025-10-30T18:27:54.337" v="11" actId="207"/>
          <ac:spMkLst>
            <pc:docMk/>
            <pc:sldMk cId="2639061447" sldId="330"/>
            <ac:spMk id="4" creationId="{3BBB9F63-1150-F915-0A1C-5107076CDF86}"/>
          </ac:spMkLst>
        </pc:spChg>
        <pc:spChg chg="mod">
          <ac:chgData name="Heidi Schneider" userId="d04c962a-8450-4fd9-b1ff-442e3d3ea2e5" providerId="ADAL" clId="{79EDD41D-44E5-4D84-BEB9-F58F110BBF61}" dt="2025-10-30T19:46:18.419" v="770" actId="692"/>
          <ac:spMkLst>
            <pc:docMk/>
            <pc:sldMk cId="2639061447" sldId="330"/>
            <ac:spMk id="6" creationId="{04A70317-BFA6-A851-B6BA-1579C7E3BAA4}"/>
          </ac:spMkLst>
        </pc:spChg>
        <pc:spChg chg="mod">
          <ac:chgData name="Heidi Schneider" userId="d04c962a-8450-4fd9-b1ff-442e3d3ea2e5" providerId="ADAL" clId="{79EDD41D-44E5-4D84-BEB9-F58F110BBF61}" dt="2025-10-30T19:46:18.419" v="770" actId="692"/>
          <ac:spMkLst>
            <pc:docMk/>
            <pc:sldMk cId="2639061447" sldId="330"/>
            <ac:spMk id="8" creationId="{DF51BF2C-2E16-680A-3395-0581CF947CE1}"/>
          </ac:spMkLst>
        </pc:spChg>
        <pc:spChg chg="mod">
          <ac:chgData name="Heidi Schneider" userId="d04c962a-8450-4fd9-b1ff-442e3d3ea2e5" providerId="ADAL" clId="{79EDD41D-44E5-4D84-BEB9-F58F110BBF61}" dt="2025-10-30T19:46:18.419" v="770" actId="692"/>
          <ac:spMkLst>
            <pc:docMk/>
            <pc:sldMk cId="2639061447" sldId="330"/>
            <ac:spMk id="10" creationId="{B2A35696-E4BA-4BF9-078F-5CB378020F3F}"/>
          </ac:spMkLst>
        </pc:spChg>
        <pc:spChg chg="mod">
          <ac:chgData name="Heidi Schneider" userId="d04c962a-8450-4fd9-b1ff-442e3d3ea2e5" providerId="ADAL" clId="{79EDD41D-44E5-4D84-BEB9-F58F110BBF61}" dt="2025-10-30T19:46:18.419" v="770" actId="692"/>
          <ac:spMkLst>
            <pc:docMk/>
            <pc:sldMk cId="2639061447" sldId="330"/>
            <ac:spMk id="12" creationId="{B833F881-73CF-9003-C215-B723938F78A6}"/>
          </ac:spMkLst>
        </pc:spChg>
        <pc:spChg chg="mod">
          <ac:chgData name="Heidi Schneider" userId="d04c962a-8450-4fd9-b1ff-442e3d3ea2e5" providerId="ADAL" clId="{79EDD41D-44E5-4D84-BEB9-F58F110BBF61}" dt="2025-10-30T19:46:18.419" v="770" actId="692"/>
          <ac:spMkLst>
            <pc:docMk/>
            <pc:sldMk cId="2639061447" sldId="330"/>
            <ac:spMk id="13" creationId="{71A529FA-A878-A228-5B47-741B79018D31}"/>
          </ac:spMkLst>
        </pc:spChg>
        <pc:spChg chg="mod">
          <ac:chgData name="Heidi Schneider" userId="d04c962a-8450-4fd9-b1ff-442e3d3ea2e5" providerId="ADAL" clId="{79EDD41D-44E5-4D84-BEB9-F58F110BBF61}" dt="2025-10-30T19:46:18.419" v="770" actId="692"/>
          <ac:spMkLst>
            <pc:docMk/>
            <pc:sldMk cId="2639061447" sldId="330"/>
            <ac:spMk id="14" creationId="{4BC78FE9-1690-7DC2-4A96-8DF1E9CEB68F}"/>
          </ac:spMkLst>
        </pc:spChg>
        <pc:spChg chg="mod">
          <ac:chgData name="Heidi Schneider" userId="d04c962a-8450-4fd9-b1ff-442e3d3ea2e5" providerId="ADAL" clId="{79EDD41D-44E5-4D84-BEB9-F58F110BBF61}" dt="2025-10-30T19:46:18.419" v="770" actId="692"/>
          <ac:spMkLst>
            <pc:docMk/>
            <pc:sldMk cId="2639061447" sldId="330"/>
            <ac:spMk id="15" creationId="{6447204A-70F7-C0F2-198B-8F868E75A57D}"/>
          </ac:spMkLst>
        </pc:spChg>
        <pc:spChg chg="mod">
          <ac:chgData name="Heidi Schneider" userId="d04c962a-8450-4fd9-b1ff-442e3d3ea2e5" providerId="ADAL" clId="{79EDD41D-44E5-4D84-BEB9-F58F110BBF61}" dt="2025-10-30T19:46:30.988" v="772" actId="2085"/>
          <ac:spMkLst>
            <pc:docMk/>
            <pc:sldMk cId="2639061447" sldId="330"/>
            <ac:spMk id="21" creationId="{FF078D92-64C5-3959-8582-0014A7CC6826}"/>
          </ac:spMkLst>
        </pc:spChg>
        <pc:spChg chg="mod">
          <ac:chgData name="Heidi Schneider" userId="d04c962a-8450-4fd9-b1ff-442e3d3ea2e5" providerId="ADAL" clId="{79EDD41D-44E5-4D84-BEB9-F58F110BBF61}" dt="2025-10-30T19:46:25.353" v="771" actId="692"/>
          <ac:spMkLst>
            <pc:docMk/>
            <pc:sldMk cId="2639061447" sldId="330"/>
            <ac:spMk id="23" creationId="{E8E8B4DB-20DF-4F24-F065-660715955FC6}"/>
          </ac:spMkLst>
        </pc:spChg>
        <pc:spChg chg="mod">
          <ac:chgData name="Heidi Schneider" userId="d04c962a-8450-4fd9-b1ff-442e3d3ea2e5" providerId="ADAL" clId="{79EDD41D-44E5-4D84-BEB9-F58F110BBF61}" dt="2025-10-30T19:46:18.419" v="770" actId="692"/>
          <ac:spMkLst>
            <pc:docMk/>
            <pc:sldMk cId="2639061447" sldId="330"/>
            <ac:spMk id="25" creationId="{597C9E14-7CF8-2C0C-A682-93E02A3D45E8}"/>
          </ac:spMkLst>
        </pc:spChg>
        <pc:spChg chg="mod">
          <ac:chgData name="Heidi Schneider" userId="d04c962a-8450-4fd9-b1ff-442e3d3ea2e5" providerId="ADAL" clId="{79EDD41D-44E5-4D84-BEB9-F58F110BBF61}" dt="2025-10-30T19:46:18.419" v="770" actId="692"/>
          <ac:spMkLst>
            <pc:docMk/>
            <pc:sldMk cId="2639061447" sldId="330"/>
            <ac:spMk id="26" creationId="{A2EB0FC4-8267-00B2-AC1E-C6510B5D4E78}"/>
          </ac:spMkLst>
        </pc:spChg>
      </pc:sldChg>
      <pc:sldChg chg="setBg">
        <pc:chgData name="Heidi Schneider" userId="d04c962a-8450-4fd9-b1ff-442e3d3ea2e5" providerId="ADAL" clId="{79EDD41D-44E5-4D84-BEB9-F58F110BBF61}" dt="2025-10-30T18:27:20.263" v="6"/>
        <pc:sldMkLst>
          <pc:docMk/>
          <pc:sldMk cId="3424675009" sldId="331"/>
        </pc:sldMkLst>
      </pc:sldChg>
      <pc:sldChg chg="addSp modSp mod setBg">
        <pc:chgData name="Heidi Schneider" userId="d04c962a-8450-4fd9-b1ff-442e3d3ea2e5" providerId="ADAL" clId="{79EDD41D-44E5-4D84-BEB9-F58F110BBF61}" dt="2025-10-30T19:45:01.059" v="768" actId="1076"/>
        <pc:sldMkLst>
          <pc:docMk/>
          <pc:sldMk cId="2439695411" sldId="332"/>
        </pc:sldMkLst>
        <pc:spChg chg="add mod">
          <ac:chgData name="Heidi Schneider" userId="d04c962a-8450-4fd9-b1ff-442e3d3ea2e5" providerId="ADAL" clId="{79EDD41D-44E5-4D84-BEB9-F58F110BBF61}" dt="2025-10-30T18:36:12.603" v="82" actId="2085"/>
          <ac:spMkLst>
            <pc:docMk/>
            <pc:sldMk cId="2439695411" sldId="332"/>
            <ac:spMk id="2" creationId="{9A77A59E-36FC-23C0-2B61-9684CA6D7DDF}"/>
          </ac:spMkLst>
        </pc:spChg>
        <pc:spChg chg="mod ord">
          <ac:chgData name="Heidi Schneider" userId="d04c962a-8450-4fd9-b1ff-442e3d3ea2e5" providerId="ADAL" clId="{79EDD41D-44E5-4D84-BEB9-F58F110BBF61}" dt="2025-10-30T19:45:01.059" v="768" actId="1076"/>
          <ac:spMkLst>
            <pc:docMk/>
            <pc:sldMk cId="2439695411" sldId="332"/>
            <ac:spMk id="13" creationId="{788075F8-4B36-C7B6-AA38-6835606BC1F1}"/>
          </ac:spMkLst>
        </pc:spChg>
        <pc:picChg chg="mod ord">
          <ac:chgData name="Heidi Schneider" userId="d04c962a-8450-4fd9-b1ff-442e3d3ea2e5" providerId="ADAL" clId="{79EDD41D-44E5-4D84-BEB9-F58F110BBF61}" dt="2025-10-30T18:36:45.479" v="89" actId="1076"/>
          <ac:picMkLst>
            <pc:docMk/>
            <pc:sldMk cId="2439695411" sldId="332"/>
            <ac:picMk id="12" creationId="{068CBA11-D1C0-3392-2B92-24B918230346}"/>
          </ac:picMkLst>
        </pc:picChg>
      </pc:sldChg>
      <pc:sldChg chg="modSp mod setBg">
        <pc:chgData name="Heidi Schneider" userId="d04c962a-8450-4fd9-b1ff-442e3d3ea2e5" providerId="ADAL" clId="{79EDD41D-44E5-4D84-BEB9-F58F110BBF61}" dt="2025-10-30T18:27:20.263" v="6"/>
        <pc:sldMkLst>
          <pc:docMk/>
          <pc:sldMk cId="1570645261" sldId="333"/>
        </pc:sldMkLst>
        <pc:spChg chg="mod">
          <ac:chgData name="Heidi Schneider" userId="d04c962a-8450-4fd9-b1ff-442e3d3ea2e5" providerId="ADAL" clId="{79EDD41D-44E5-4D84-BEB9-F58F110BBF61}" dt="2025-10-30T18:26:43.859" v="1" actId="27636"/>
          <ac:spMkLst>
            <pc:docMk/>
            <pc:sldMk cId="1570645261" sldId="333"/>
            <ac:spMk id="3" creationId="{168F256C-CD8F-45B4-972A-9DC380D46295}"/>
          </ac:spMkLst>
        </pc:spChg>
      </pc:sldChg>
      <pc:sldChg chg="modSp mod setBg">
        <pc:chgData name="Heidi Schneider" userId="d04c962a-8450-4fd9-b1ff-442e3d3ea2e5" providerId="ADAL" clId="{79EDD41D-44E5-4D84-BEB9-F58F110BBF61}" dt="2025-10-30T18:41:47.122" v="132" actId="692"/>
        <pc:sldMkLst>
          <pc:docMk/>
          <pc:sldMk cId="787622056" sldId="334"/>
        </pc:sldMkLst>
        <pc:spChg chg="mod">
          <ac:chgData name="Heidi Schneider" userId="d04c962a-8450-4fd9-b1ff-442e3d3ea2e5" providerId="ADAL" clId="{79EDD41D-44E5-4D84-BEB9-F58F110BBF61}" dt="2025-10-30T18:41:25.001" v="123" actId="692"/>
          <ac:spMkLst>
            <pc:docMk/>
            <pc:sldMk cId="787622056" sldId="334"/>
            <ac:spMk id="7" creationId="{12171AAC-0C19-1AB3-DDA3-6B6A1BE6A77E}"/>
          </ac:spMkLst>
        </pc:spChg>
        <pc:spChg chg="mod">
          <ac:chgData name="Heidi Schneider" userId="d04c962a-8450-4fd9-b1ff-442e3d3ea2e5" providerId="ADAL" clId="{79EDD41D-44E5-4D84-BEB9-F58F110BBF61}" dt="2025-10-30T18:41:25.001" v="123" actId="692"/>
          <ac:spMkLst>
            <pc:docMk/>
            <pc:sldMk cId="787622056" sldId="334"/>
            <ac:spMk id="8" creationId="{C0C2318D-79F6-2400-68D0-15964C0126CE}"/>
          </ac:spMkLst>
        </pc:spChg>
        <pc:spChg chg="mod">
          <ac:chgData name="Heidi Schneider" userId="d04c962a-8450-4fd9-b1ff-442e3d3ea2e5" providerId="ADAL" clId="{79EDD41D-44E5-4D84-BEB9-F58F110BBF61}" dt="2025-10-30T18:41:30.072" v="124" actId="692"/>
          <ac:spMkLst>
            <pc:docMk/>
            <pc:sldMk cId="787622056" sldId="334"/>
            <ac:spMk id="9" creationId="{00788813-4562-FDE2-6130-981E9F44D96A}"/>
          </ac:spMkLst>
        </pc:spChg>
        <pc:spChg chg="mod">
          <ac:chgData name="Heidi Schneider" userId="d04c962a-8450-4fd9-b1ff-442e3d3ea2e5" providerId="ADAL" clId="{79EDD41D-44E5-4D84-BEB9-F58F110BBF61}" dt="2025-10-30T18:41:30.072" v="124" actId="692"/>
          <ac:spMkLst>
            <pc:docMk/>
            <pc:sldMk cId="787622056" sldId="334"/>
            <ac:spMk id="10" creationId="{D97D28BD-356D-E368-2227-7C824A6C0A6F}"/>
          </ac:spMkLst>
        </pc:spChg>
        <pc:spChg chg="mod">
          <ac:chgData name="Heidi Schneider" userId="d04c962a-8450-4fd9-b1ff-442e3d3ea2e5" providerId="ADAL" clId="{79EDD41D-44E5-4D84-BEB9-F58F110BBF61}" dt="2025-10-30T18:41:35.936" v="125" actId="692"/>
          <ac:spMkLst>
            <pc:docMk/>
            <pc:sldMk cId="787622056" sldId="334"/>
            <ac:spMk id="11" creationId="{6C39DD7C-5F0D-6DBC-9C5C-47259703DB46}"/>
          </ac:spMkLst>
        </pc:spChg>
        <pc:spChg chg="mod">
          <ac:chgData name="Heidi Schneider" userId="d04c962a-8450-4fd9-b1ff-442e3d3ea2e5" providerId="ADAL" clId="{79EDD41D-44E5-4D84-BEB9-F58F110BBF61}" dt="2025-10-30T18:41:35.936" v="125" actId="692"/>
          <ac:spMkLst>
            <pc:docMk/>
            <pc:sldMk cId="787622056" sldId="334"/>
            <ac:spMk id="12" creationId="{3ED298EA-EEFA-B4FD-EE8A-6D7AB25F3266}"/>
          </ac:spMkLst>
        </pc:spChg>
        <pc:spChg chg="mod">
          <ac:chgData name="Heidi Schneider" userId="d04c962a-8450-4fd9-b1ff-442e3d3ea2e5" providerId="ADAL" clId="{79EDD41D-44E5-4D84-BEB9-F58F110BBF61}" dt="2025-10-30T18:41:41.551" v="126" actId="692"/>
          <ac:spMkLst>
            <pc:docMk/>
            <pc:sldMk cId="787622056" sldId="334"/>
            <ac:spMk id="18" creationId="{54A4A6AB-E7F4-8D9F-FE39-22F0AEE19363}"/>
          </ac:spMkLst>
        </pc:spChg>
        <pc:spChg chg="mod">
          <ac:chgData name="Heidi Schneider" userId="d04c962a-8450-4fd9-b1ff-442e3d3ea2e5" providerId="ADAL" clId="{79EDD41D-44E5-4D84-BEB9-F58F110BBF61}" dt="2025-10-30T18:41:47.122" v="132" actId="692"/>
          <ac:spMkLst>
            <pc:docMk/>
            <pc:sldMk cId="787622056" sldId="334"/>
            <ac:spMk id="19" creationId="{8A72BDC9-A514-6F46-C7CD-7FCA94D786DD}"/>
          </ac:spMkLst>
        </pc:spChg>
      </pc:sldChg>
      <pc:sldChg chg="setBg">
        <pc:chgData name="Heidi Schneider" userId="d04c962a-8450-4fd9-b1ff-442e3d3ea2e5" providerId="ADAL" clId="{79EDD41D-44E5-4D84-BEB9-F58F110BBF61}" dt="2025-10-30T18:28:04.297" v="12"/>
        <pc:sldMkLst>
          <pc:docMk/>
          <pc:sldMk cId="3566095863" sldId="335"/>
        </pc:sldMkLst>
      </pc:sldChg>
      <pc:sldChg chg="modSp mod setBg">
        <pc:chgData name="Heidi Schneider" userId="d04c962a-8450-4fd9-b1ff-442e3d3ea2e5" providerId="ADAL" clId="{79EDD41D-44E5-4D84-BEB9-F58F110BBF61}" dt="2025-10-30T18:31:35.041" v="39" actId="692"/>
        <pc:sldMkLst>
          <pc:docMk/>
          <pc:sldMk cId="686226437" sldId="336"/>
        </pc:sldMkLst>
        <pc:spChg chg="mod">
          <ac:chgData name="Heidi Schneider" userId="d04c962a-8450-4fd9-b1ff-442e3d3ea2e5" providerId="ADAL" clId="{79EDD41D-44E5-4D84-BEB9-F58F110BBF61}" dt="2025-10-30T18:31:28.168" v="38" actId="692"/>
          <ac:spMkLst>
            <pc:docMk/>
            <pc:sldMk cId="686226437" sldId="336"/>
            <ac:spMk id="4" creationId="{3BBB9F63-1150-F915-0A1C-5107076CDF86}"/>
          </ac:spMkLst>
        </pc:spChg>
        <pc:spChg chg="mod">
          <ac:chgData name="Heidi Schneider" userId="d04c962a-8450-4fd9-b1ff-442e3d3ea2e5" providerId="ADAL" clId="{79EDD41D-44E5-4D84-BEB9-F58F110BBF61}" dt="2025-10-30T18:31:35.041" v="39" actId="692"/>
          <ac:spMkLst>
            <pc:docMk/>
            <pc:sldMk cId="686226437" sldId="336"/>
            <ac:spMk id="6" creationId="{04A70317-BFA6-A851-B6BA-1579C7E3BAA4}"/>
          </ac:spMkLst>
        </pc:spChg>
        <pc:spChg chg="mod">
          <ac:chgData name="Heidi Schneider" userId="d04c962a-8450-4fd9-b1ff-442e3d3ea2e5" providerId="ADAL" clId="{79EDD41D-44E5-4D84-BEB9-F58F110BBF61}" dt="2025-10-30T18:31:28.168" v="38" actId="692"/>
          <ac:spMkLst>
            <pc:docMk/>
            <pc:sldMk cId="686226437" sldId="336"/>
            <ac:spMk id="7" creationId="{584C6027-BC92-FE9B-08CE-3FE167C1F7D1}"/>
          </ac:spMkLst>
        </pc:spChg>
        <pc:spChg chg="mod">
          <ac:chgData name="Heidi Schneider" userId="d04c962a-8450-4fd9-b1ff-442e3d3ea2e5" providerId="ADAL" clId="{79EDD41D-44E5-4D84-BEB9-F58F110BBF61}" dt="2025-10-30T18:31:28.168" v="38" actId="692"/>
          <ac:spMkLst>
            <pc:docMk/>
            <pc:sldMk cId="686226437" sldId="336"/>
            <ac:spMk id="8" creationId="{DF51BF2C-2E16-680A-3395-0581CF947CE1}"/>
          </ac:spMkLst>
        </pc:spChg>
        <pc:spChg chg="mod">
          <ac:chgData name="Heidi Schneider" userId="d04c962a-8450-4fd9-b1ff-442e3d3ea2e5" providerId="ADAL" clId="{79EDD41D-44E5-4D84-BEB9-F58F110BBF61}" dt="2025-10-30T18:31:28.168" v="38" actId="692"/>
          <ac:spMkLst>
            <pc:docMk/>
            <pc:sldMk cId="686226437" sldId="336"/>
            <ac:spMk id="10" creationId="{B2A35696-E4BA-4BF9-078F-5CB378020F3F}"/>
          </ac:spMkLst>
        </pc:spChg>
        <pc:spChg chg="mod">
          <ac:chgData name="Heidi Schneider" userId="d04c962a-8450-4fd9-b1ff-442e3d3ea2e5" providerId="ADAL" clId="{79EDD41D-44E5-4D84-BEB9-F58F110BBF61}" dt="2025-10-30T18:31:28.168" v="38" actId="692"/>
          <ac:spMkLst>
            <pc:docMk/>
            <pc:sldMk cId="686226437" sldId="336"/>
            <ac:spMk id="11" creationId="{2972149E-DD54-CF2F-811D-EE4FA1632FCC}"/>
          </ac:spMkLst>
        </pc:spChg>
        <pc:spChg chg="mod">
          <ac:chgData name="Heidi Schneider" userId="d04c962a-8450-4fd9-b1ff-442e3d3ea2e5" providerId="ADAL" clId="{79EDD41D-44E5-4D84-BEB9-F58F110BBF61}" dt="2025-10-30T18:31:35.041" v="39" actId="692"/>
          <ac:spMkLst>
            <pc:docMk/>
            <pc:sldMk cId="686226437" sldId="336"/>
            <ac:spMk id="12" creationId="{B833F881-73CF-9003-C215-B723938F78A6}"/>
          </ac:spMkLst>
        </pc:spChg>
        <pc:spChg chg="mod">
          <ac:chgData name="Heidi Schneider" userId="d04c962a-8450-4fd9-b1ff-442e3d3ea2e5" providerId="ADAL" clId="{79EDD41D-44E5-4D84-BEB9-F58F110BBF61}" dt="2025-10-30T18:31:28.168" v="38" actId="692"/>
          <ac:spMkLst>
            <pc:docMk/>
            <pc:sldMk cId="686226437" sldId="336"/>
            <ac:spMk id="13" creationId="{71A529FA-A878-A228-5B47-741B79018D31}"/>
          </ac:spMkLst>
        </pc:spChg>
        <pc:spChg chg="mod">
          <ac:chgData name="Heidi Schneider" userId="d04c962a-8450-4fd9-b1ff-442e3d3ea2e5" providerId="ADAL" clId="{79EDD41D-44E5-4D84-BEB9-F58F110BBF61}" dt="2025-10-30T18:31:28.168" v="38" actId="692"/>
          <ac:spMkLst>
            <pc:docMk/>
            <pc:sldMk cId="686226437" sldId="336"/>
            <ac:spMk id="14" creationId="{4BC78FE9-1690-7DC2-4A96-8DF1E9CEB68F}"/>
          </ac:spMkLst>
        </pc:spChg>
        <pc:spChg chg="mod">
          <ac:chgData name="Heidi Schneider" userId="d04c962a-8450-4fd9-b1ff-442e3d3ea2e5" providerId="ADAL" clId="{79EDD41D-44E5-4D84-BEB9-F58F110BBF61}" dt="2025-10-30T18:31:28.168" v="38" actId="692"/>
          <ac:spMkLst>
            <pc:docMk/>
            <pc:sldMk cId="686226437" sldId="336"/>
            <ac:spMk id="21" creationId="{32F9FB0D-8E8D-5B27-03F0-65D055A4B756}"/>
          </ac:spMkLst>
        </pc:spChg>
      </pc:sldChg>
      <pc:sldChg chg="setBg modNotesTx">
        <pc:chgData name="Heidi Schneider" userId="d04c962a-8450-4fd9-b1ff-442e3d3ea2e5" providerId="ADAL" clId="{79EDD41D-44E5-4D84-BEB9-F58F110BBF61}" dt="2025-10-30T19:47:40.324" v="823" actId="114"/>
        <pc:sldMkLst>
          <pc:docMk/>
          <pc:sldMk cId="1271566224" sldId="337"/>
        </pc:sldMkLst>
      </pc:sldChg>
      <pc:sldChg chg="modSp setBg modNotesTx">
        <pc:chgData name="Heidi Schneider" userId="d04c962a-8450-4fd9-b1ff-442e3d3ea2e5" providerId="ADAL" clId="{79EDD41D-44E5-4D84-BEB9-F58F110BBF61}" dt="2025-10-30T19:47:25.358" v="807" actId="114"/>
        <pc:sldMkLst>
          <pc:docMk/>
          <pc:sldMk cId="3158126201" sldId="338"/>
        </pc:sldMkLst>
        <pc:spChg chg="mod">
          <ac:chgData name="Heidi Schneider" userId="d04c962a-8450-4fd9-b1ff-442e3d3ea2e5" providerId="ADAL" clId="{79EDD41D-44E5-4D84-BEB9-F58F110BBF61}" dt="2025-10-30T18:42:05.577" v="133" actId="207"/>
          <ac:spMkLst>
            <pc:docMk/>
            <pc:sldMk cId="3158126201" sldId="338"/>
            <ac:spMk id="4" creationId="{0D00C5C4-0B63-78F2-DE8B-6B609CF85B82}"/>
          </ac:spMkLst>
        </pc:spChg>
        <pc:spChg chg="mod">
          <ac:chgData name="Heidi Schneider" userId="d04c962a-8450-4fd9-b1ff-442e3d3ea2e5" providerId="ADAL" clId="{79EDD41D-44E5-4D84-BEB9-F58F110BBF61}" dt="2025-10-30T18:42:05.577" v="133" actId="207"/>
          <ac:spMkLst>
            <pc:docMk/>
            <pc:sldMk cId="3158126201" sldId="338"/>
            <ac:spMk id="9" creationId="{E5F17764-4850-08CF-21D5-DCEBBD427BCA}"/>
          </ac:spMkLst>
        </pc:spChg>
        <pc:spChg chg="mod">
          <ac:chgData name="Heidi Schneider" userId="d04c962a-8450-4fd9-b1ff-442e3d3ea2e5" providerId="ADAL" clId="{79EDD41D-44E5-4D84-BEB9-F58F110BBF61}" dt="2025-10-30T18:42:05.577" v="133" actId="207"/>
          <ac:spMkLst>
            <pc:docMk/>
            <pc:sldMk cId="3158126201" sldId="338"/>
            <ac:spMk id="10" creationId="{AE411EDF-AC75-60A8-0231-1F7B46EB35C7}"/>
          </ac:spMkLst>
        </pc:spChg>
      </pc:sldChg>
      <pc:sldChg chg="setBg modNotesTx">
        <pc:chgData name="Heidi Schneider" userId="d04c962a-8450-4fd9-b1ff-442e3d3ea2e5" providerId="ADAL" clId="{79EDD41D-44E5-4D84-BEB9-F58F110BBF61}" dt="2025-10-30T20:01:20.466" v="926" actId="114"/>
        <pc:sldMkLst>
          <pc:docMk/>
          <pc:sldMk cId="2155547832" sldId="339"/>
        </pc:sldMkLst>
      </pc:sldChg>
      <pc:sldChg chg="setBg">
        <pc:chgData name="Heidi Schneider" userId="d04c962a-8450-4fd9-b1ff-442e3d3ea2e5" providerId="ADAL" clId="{79EDD41D-44E5-4D84-BEB9-F58F110BBF61}" dt="2025-10-30T18:29:58.638" v="25"/>
        <pc:sldMkLst>
          <pc:docMk/>
          <pc:sldMk cId="1366229770" sldId="340"/>
        </pc:sldMkLst>
      </pc:sldChg>
      <pc:sldChg chg="modSp mod setBg">
        <pc:chgData name="Heidi Schneider" userId="d04c962a-8450-4fd9-b1ff-442e3d3ea2e5" providerId="ADAL" clId="{79EDD41D-44E5-4D84-BEB9-F58F110BBF61}" dt="2025-10-30T18:32:25.834" v="49" actId="692"/>
        <pc:sldMkLst>
          <pc:docMk/>
          <pc:sldMk cId="1575035096" sldId="341"/>
        </pc:sldMkLst>
        <pc:spChg chg="mod">
          <ac:chgData name="Heidi Schneider" userId="d04c962a-8450-4fd9-b1ff-442e3d3ea2e5" providerId="ADAL" clId="{79EDD41D-44E5-4D84-BEB9-F58F110BBF61}" dt="2025-10-30T18:32:25.834" v="49" actId="692"/>
          <ac:spMkLst>
            <pc:docMk/>
            <pc:sldMk cId="1575035096" sldId="341"/>
            <ac:spMk id="8" creationId="{EE9D43B9-DB10-6B0E-3615-F18402F23090}"/>
          </ac:spMkLst>
        </pc:spChg>
      </pc:sldChg>
      <pc:sldChg chg="modSp mod setBg modNotesTx">
        <pc:chgData name="Heidi Schneider" userId="d04c962a-8450-4fd9-b1ff-442e3d3ea2e5" providerId="ADAL" clId="{79EDD41D-44E5-4D84-BEB9-F58F110BBF61}" dt="2025-10-30T19:42:47.214" v="595" actId="114"/>
        <pc:sldMkLst>
          <pc:docMk/>
          <pc:sldMk cId="2236168093" sldId="357"/>
        </pc:sldMkLst>
        <pc:spChg chg="mod">
          <ac:chgData name="Heidi Schneider" userId="d04c962a-8450-4fd9-b1ff-442e3d3ea2e5" providerId="ADAL" clId="{79EDD41D-44E5-4D84-BEB9-F58F110BBF61}" dt="2025-10-30T18:33:05.911" v="54" actId="207"/>
          <ac:spMkLst>
            <pc:docMk/>
            <pc:sldMk cId="2236168093" sldId="357"/>
            <ac:spMk id="9" creationId="{AA90380E-4F34-753D-17D3-FFF5696E0F7D}"/>
          </ac:spMkLst>
        </pc:spChg>
        <pc:spChg chg="mod">
          <ac:chgData name="Heidi Schneider" userId="d04c962a-8450-4fd9-b1ff-442e3d3ea2e5" providerId="ADAL" clId="{79EDD41D-44E5-4D84-BEB9-F58F110BBF61}" dt="2025-10-30T18:33:05.911" v="54" actId="207"/>
          <ac:spMkLst>
            <pc:docMk/>
            <pc:sldMk cId="2236168093" sldId="357"/>
            <ac:spMk id="10" creationId="{E16CD73D-4252-4D29-A1BF-445989512CF4}"/>
          </ac:spMkLst>
        </pc:spChg>
        <pc:spChg chg="mod">
          <ac:chgData name="Heidi Schneider" userId="d04c962a-8450-4fd9-b1ff-442e3d3ea2e5" providerId="ADAL" clId="{79EDD41D-44E5-4D84-BEB9-F58F110BBF61}" dt="2025-10-30T18:33:05.911" v="54" actId="207"/>
          <ac:spMkLst>
            <pc:docMk/>
            <pc:sldMk cId="2236168093" sldId="357"/>
            <ac:spMk id="11" creationId="{6B14E54A-D684-F18D-F724-EA2056071ECE}"/>
          </ac:spMkLst>
        </pc:spChg>
        <pc:spChg chg="mod">
          <ac:chgData name="Heidi Schneider" userId="d04c962a-8450-4fd9-b1ff-442e3d3ea2e5" providerId="ADAL" clId="{79EDD41D-44E5-4D84-BEB9-F58F110BBF61}" dt="2025-10-30T18:32:59.718" v="53" actId="1076"/>
          <ac:spMkLst>
            <pc:docMk/>
            <pc:sldMk cId="2236168093" sldId="357"/>
            <ac:spMk id="12" creationId="{58F74CA0-3BC3-0D4D-8E26-006BE70A3DF6}"/>
          </ac:spMkLst>
        </pc:spChg>
      </pc:sldChg>
      <pc:sldChg chg="modSp setBg modNotesTx">
        <pc:chgData name="Heidi Schneider" userId="d04c962a-8450-4fd9-b1ff-442e3d3ea2e5" providerId="ADAL" clId="{79EDD41D-44E5-4D84-BEB9-F58F110BBF61}" dt="2025-10-30T19:43:40.075" v="747" actId="114"/>
        <pc:sldMkLst>
          <pc:docMk/>
          <pc:sldMk cId="3587681201" sldId="358"/>
        </pc:sldMkLst>
        <pc:spChg chg="mod">
          <ac:chgData name="Heidi Schneider" userId="d04c962a-8450-4fd9-b1ff-442e3d3ea2e5" providerId="ADAL" clId="{79EDD41D-44E5-4D84-BEB9-F58F110BBF61}" dt="2025-10-30T18:33:20.599" v="55" actId="207"/>
          <ac:spMkLst>
            <pc:docMk/>
            <pc:sldMk cId="3587681201" sldId="358"/>
            <ac:spMk id="9" creationId="{AA90380E-4F34-753D-17D3-FFF5696E0F7D}"/>
          </ac:spMkLst>
        </pc:spChg>
        <pc:spChg chg="mod">
          <ac:chgData name="Heidi Schneider" userId="d04c962a-8450-4fd9-b1ff-442e3d3ea2e5" providerId="ADAL" clId="{79EDD41D-44E5-4D84-BEB9-F58F110BBF61}" dt="2025-10-30T18:33:20.599" v="55" actId="207"/>
          <ac:spMkLst>
            <pc:docMk/>
            <pc:sldMk cId="3587681201" sldId="358"/>
            <ac:spMk id="10" creationId="{E16CD73D-4252-4D29-A1BF-445989512CF4}"/>
          </ac:spMkLst>
        </pc:spChg>
        <pc:spChg chg="mod">
          <ac:chgData name="Heidi Schneider" userId="d04c962a-8450-4fd9-b1ff-442e3d3ea2e5" providerId="ADAL" clId="{79EDD41D-44E5-4D84-BEB9-F58F110BBF61}" dt="2025-10-30T18:33:20.599" v="55" actId="207"/>
          <ac:spMkLst>
            <pc:docMk/>
            <pc:sldMk cId="3587681201" sldId="358"/>
            <ac:spMk id="11" creationId="{6B14E54A-D684-F18D-F724-EA2056071ECE}"/>
          </ac:spMkLst>
        </pc:spChg>
      </pc:sldChg>
      <pc:sldChg chg="modSp setBg modNotesTx">
        <pc:chgData name="Heidi Schneider" userId="d04c962a-8450-4fd9-b1ff-442e3d3ea2e5" providerId="ADAL" clId="{79EDD41D-44E5-4D84-BEB9-F58F110BBF61}" dt="2025-10-30T19:44:07.580" v="765" actId="114"/>
        <pc:sldMkLst>
          <pc:docMk/>
          <pc:sldMk cId="1605186658" sldId="359"/>
        </pc:sldMkLst>
        <pc:spChg chg="mod">
          <ac:chgData name="Heidi Schneider" userId="d04c962a-8450-4fd9-b1ff-442e3d3ea2e5" providerId="ADAL" clId="{79EDD41D-44E5-4D84-BEB9-F58F110BBF61}" dt="2025-10-30T18:33:32.027" v="56" actId="207"/>
          <ac:spMkLst>
            <pc:docMk/>
            <pc:sldMk cId="1605186658" sldId="359"/>
            <ac:spMk id="9" creationId="{AA90380E-4F34-753D-17D3-FFF5696E0F7D}"/>
          </ac:spMkLst>
        </pc:spChg>
        <pc:spChg chg="mod">
          <ac:chgData name="Heidi Schneider" userId="d04c962a-8450-4fd9-b1ff-442e3d3ea2e5" providerId="ADAL" clId="{79EDD41D-44E5-4D84-BEB9-F58F110BBF61}" dt="2025-10-30T18:33:32.027" v="56" actId="207"/>
          <ac:spMkLst>
            <pc:docMk/>
            <pc:sldMk cId="1605186658" sldId="359"/>
            <ac:spMk id="10" creationId="{E16CD73D-4252-4D29-A1BF-445989512CF4}"/>
          </ac:spMkLst>
        </pc:spChg>
        <pc:spChg chg="mod">
          <ac:chgData name="Heidi Schneider" userId="d04c962a-8450-4fd9-b1ff-442e3d3ea2e5" providerId="ADAL" clId="{79EDD41D-44E5-4D84-BEB9-F58F110BBF61}" dt="2025-10-30T18:33:32.027" v="56" actId="207"/>
          <ac:spMkLst>
            <pc:docMk/>
            <pc:sldMk cId="1605186658" sldId="359"/>
            <ac:spMk id="11" creationId="{6B14E54A-D684-F18D-F724-EA2056071ECE}"/>
          </ac:spMkLst>
        </pc:spChg>
      </pc:sldChg>
      <pc:sldChg chg="setBg">
        <pc:chgData name="Heidi Schneider" userId="d04c962a-8450-4fd9-b1ff-442e3d3ea2e5" providerId="ADAL" clId="{79EDD41D-44E5-4D84-BEB9-F58F110BBF61}" dt="2025-10-30T18:27:31.353" v="7"/>
        <pc:sldMkLst>
          <pc:docMk/>
          <pc:sldMk cId="4246345254" sldId="360"/>
        </pc:sldMkLst>
      </pc:sldChg>
      <pc:sldChg chg="modSp mod setBg">
        <pc:chgData name="Heidi Schneider" userId="d04c962a-8450-4fd9-b1ff-442e3d3ea2e5" providerId="ADAL" clId="{79EDD41D-44E5-4D84-BEB9-F58F110BBF61}" dt="2025-10-30T18:40:55.956" v="121" actId="1076"/>
        <pc:sldMkLst>
          <pc:docMk/>
          <pc:sldMk cId="1196023614" sldId="361"/>
        </pc:sldMkLst>
        <pc:spChg chg="mod">
          <ac:chgData name="Heidi Schneider" userId="d04c962a-8450-4fd9-b1ff-442e3d3ea2e5" providerId="ADAL" clId="{79EDD41D-44E5-4D84-BEB9-F58F110BBF61}" dt="2025-10-30T18:40:21.021" v="114" actId="692"/>
          <ac:spMkLst>
            <pc:docMk/>
            <pc:sldMk cId="1196023614" sldId="361"/>
            <ac:spMk id="8" creationId="{C7A6072E-B85C-00D1-8FCA-B6A6A1CA9168}"/>
          </ac:spMkLst>
        </pc:spChg>
        <pc:spChg chg="mod">
          <ac:chgData name="Heidi Schneider" userId="d04c962a-8450-4fd9-b1ff-442e3d3ea2e5" providerId="ADAL" clId="{79EDD41D-44E5-4D84-BEB9-F58F110BBF61}" dt="2025-10-30T18:40:55.956" v="121" actId="1076"/>
          <ac:spMkLst>
            <pc:docMk/>
            <pc:sldMk cId="1196023614" sldId="361"/>
            <ac:spMk id="9" creationId="{EC126BAC-9E08-F769-B290-886C367D8FC0}"/>
          </ac:spMkLst>
        </pc:spChg>
        <pc:spChg chg="mod">
          <ac:chgData name="Heidi Schneider" userId="d04c962a-8450-4fd9-b1ff-442e3d3ea2e5" providerId="ADAL" clId="{79EDD41D-44E5-4D84-BEB9-F58F110BBF61}" dt="2025-10-30T18:40:26.004" v="115" actId="692"/>
          <ac:spMkLst>
            <pc:docMk/>
            <pc:sldMk cId="1196023614" sldId="361"/>
            <ac:spMk id="12" creationId="{65F915FB-E0F2-9BBA-F0D1-DB778C338739}"/>
          </ac:spMkLst>
        </pc:spChg>
        <pc:spChg chg="mod">
          <ac:chgData name="Heidi Schneider" userId="d04c962a-8450-4fd9-b1ff-442e3d3ea2e5" providerId="ADAL" clId="{79EDD41D-44E5-4D84-BEB9-F58F110BBF61}" dt="2025-10-30T18:40:43.649" v="119" actId="1076"/>
          <ac:spMkLst>
            <pc:docMk/>
            <pc:sldMk cId="1196023614" sldId="361"/>
            <ac:spMk id="13" creationId="{62798F76-9057-596A-0EFE-188D1BC8E881}"/>
          </ac:spMkLst>
        </pc:spChg>
      </pc:sldChg>
      <pc:sldChg chg="setBg modNotesTx">
        <pc:chgData name="Heidi Schneider" userId="d04c962a-8450-4fd9-b1ff-442e3d3ea2e5" providerId="ADAL" clId="{79EDD41D-44E5-4D84-BEB9-F58F110BBF61}" dt="2025-10-30T19:46:56.493" v="788" actId="114"/>
        <pc:sldMkLst>
          <pc:docMk/>
          <pc:sldMk cId="2209446807" sldId="362"/>
        </pc:sldMkLst>
      </pc:sldChg>
      <pc:sldChg chg="modSp mod setBg">
        <pc:chgData name="Heidi Schneider" userId="d04c962a-8450-4fd9-b1ff-442e3d3ea2e5" providerId="ADAL" clId="{79EDD41D-44E5-4D84-BEB9-F58F110BBF61}" dt="2025-10-30T18:29:12.412" v="20" actId="207"/>
        <pc:sldMkLst>
          <pc:docMk/>
          <pc:sldMk cId="3003995574" sldId="363"/>
        </pc:sldMkLst>
        <pc:spChg chg="mod">
          <ac:chgData name="Heidi Schneider" userId="d04c962a-8450-4fd9-b1ff-442e3d3ea2e5" providerId="ADAL" clId="{79EDD41D-44E5-4D84-BEB9-F58F110BBF61}" dt="2025-10-30T18:29:07.039" v="19" actId="207"/>
          <ac:spMkLst>
            <pc:docMk/>
            <pc:sldMk cId="3003995574" sldId="363"/>
            <ac:spMk id="4" creationId="{3BBB9F63-1150-F915-0A1C-5107076CDF86}"/>
          </ac:spMkLst>
        </pc:spChg>
        <pc:picChg chg="mod">
          <ac:chgData name="Heidi Schneider" userId="d04c962a-8450-4fd9-b1ff-442e3d3ea2e5" providerId="ADAL" clId="{79EDD41D-44E5-4D84-BEB9-F58F110BBF61}" dt="2025-10-30T18:29:12.412" v="20" actId="207"/>
          <ac:picMkLst>
            <pc:docMk/>
            <pc:sldMk cId="3003995574" sldId="363"/>
            <ac:picMk id="23" creationId="{E9E822CD-0920-FCE9-3909-83E149F45DEA}"/>
          </ac:picMkLst>
        </pc:picChg>
      </pc:sldChg>
      <pc:sldChg chg="setBg">
        <pc:chgData name="Heidi Schneider" userId="d04c962a-8450-4fd9-b1ff-442e3d3ea2e5" providerId="ADAL" clId="{79EDD41D-44E5-4D84-BEB9-F58F110BBF61}" dt="2025-10-30T18:28:48.207" v="17"/>
        <pc:sldMkLst>
          <pc:docMk/>
          <pc:sldMk cId="2293789228" sldId="364"/>
        </pc:sldMkLst>
      </pc:sldChg>
      <pc:sldChg chg="setBg">
        <pc:chgData name="Heidi Schneider" userId="d04c962a-8450-4fd9-b1ff-442e3d3ea2e5" providerId="ADAL" clId="{79EDD41D-44E5-4D84-BEB9-F58F110BBF61}" dt="2025-10-30T18:29:34.314" v="22"/>
        <pc:sldMkLst>
          <pc:docMk/>
          <pc:sldMk cId="1613552755" sldId="366"/>
        </pc:sldMkLst>
      </pc:sldChg>
      <pc:sldChg chg="setBg">
        <pc:chgData name="Heidi Schneider" userId="d04c962a-8450-4fd9-b1ff-442e3d3ea2e5" providerId="ADAL" clId="{79EDD41D-44E5-4D84-BEB9-F58F110BBF61}" dt="2025-10-30T18:28:48.207" v="17"/>
        <pc:sldMkLst>
          <pc:docMk/>
          <pc:sldMk cId="2955346490" sldId="367"/>
        </pc:sldMkLst>
      </pc:sldChg>
      <pc:sldChg chg="setBg">
        <pc:chgData name="Heidi Schneider" userId="d04c962a-8450-4fd9-b1ff-442e3d3ea2e5" providerId="ADAL" clId="{79EDD41D-44E5-4D84-BEB9-F58F110BBF61}" dt="2025-10-30T18:28:48.207" v="17"/>
        <pc:sldMkLst>
          <pc:docMk/>
          <pc:sldMk cId="2990837666" sldId="368"/>
        </pc:sldMkLst>
      </pc:sldChg>
      <pc:sldChg chg="setBg">
        <pc:chgData name="Heidi Schneider" userId="d04c962a-8450-4fd9-b1ff-442e3d3ea2e5" providerId="ADAL" clId="{79EDD41D-44E5-4D84-BEB9-F58F110BBF61}" dt="2025-10-30T18:29:44.065" v="23"/>
        <pc:sldMkLst>
          <pc:docMk/>
          <pc:sldMk cId="2050489692" sldId="369"/>
        </pc:sldMkLst>
      </pc:sldChg>
      <pc:sldChg chg="modSp mod setBg">
        <pc:chgData name="Heidi Schneider" userId="d04c962a-8450-4fd9-b1ff-442e3d3ea2e5" providerId="ADAL" clId="{79EDD41D-44E5-4D84-BEB9-F58F110BBF61}" dt="2025-10-30T19:47:53.847" v="824" actId="14100"/>
        <pc:sldMkLst>
          <pc:docMk/>
          <pc:sldMk cId="3970162161" sldId="370"/>
        </pc:sldMkLst>
        <pc:spChg chg="mod">
          <ac:chgData name="Heidi Schneider" userId="d04c962a-8450-4fd9-b1ff-442e3d3ea2e5" providerId="ADAL" clId="{79EDD41D-44E5-4D84-BEB9-F58F110BBF61}" dt="2025-10-30T19:47:53.847" v="824" actId="14100"/>
          <ac:spMkLst>
            <pc:docMk/>
            <pc:sldMk cId="3970162161" sldId="370"/>
            <ac:spMk id="3" creationId="{168F256C-CD8F-45B4-972A-9DC380D46295}"/>
          </ac:spMkLst>
        </pc:spChg>
      </pc:sldChg>
      <pc:sldChg chg="setBg modNotesTx">
        <pc:chgData name="Heidi Schneider" userId="d04c962a-8450-4fd9-b1ff-442e3d3ea2e5" providerId="ADAL" clId="{79EDD41D-44E5-4D84-BEB9-F58F110BBF61}" dt="2025-10-30T20:01:33.040" v="942" actId="114"/>
        <pc:sldMkLst>
          <pc:docMk/>
          <pc:sldMk cId="341989583" sldId="371"/>
        </pc:sldMkLst>
      </pc:sldChg>
      <pc:sldChg chg="modSp mod setBg">
        <pc:chgData name="Heidi Schneider" userId="d04c962a-8450-4fd9-b1ff-442e3d3ea2e5" providerId="ADAL" clId="{79EDD41D-44E5-4D84-BEB9-F58F110BBF61}" dt="2025-10-30T18:42:57.482" v="135" actId="692"/>
        <pc:sldMkLst>
          <pc:docMk/>
          <pc:sldMk cId="3031836868" sldId="372"/>
        </pc:sldMkLst>
        <pc:spChg chg="mod">
          <ac:chgData name="Heidi Schneider" userId="d04c962a-8450-4fd9-b1ff-442e3d3ea2e5" providerId="ADAL" clId="{79EDD41D-44E5-4D84-BEB9-F58F110BBF61}" dt="2025-10-30T18:28:18.753" v="14" actId="207"/>
          <ac:spMkLst>
            <pc:docMk/>
            <pc:sldMk cId="3031836868" sldId="372"/>
            <ac:spMk id="4" creationId="{3BBB9F63-1150-F915-0A1C-5107076CDF86}"/>
          </ac:spMkLst>
        </pc:spChg>
        <pc:spChg chg="mod">
          <ac:chgData name="Heidi Schneider" userId="d04c962a-8450-4fd9-b1ff-442e3d3ea2e5" providerId="ADAL" clId="{79EDD41D-44E5-4D84-BEB9-F58F110BBF61}" dt="2025-10-30T18:42:57.482" v="135" actId="692"/>
          <ac:spMkLst>
            <pc:docMk/>
            <pc:sldMk cId="3031836868" sldId="372"/>
            <ac:spMk id="6" creationId="{04A70317-BFA6-A851-B6BA-1579C7E3BAA4}"/>
          </ac:spMkLst>
        </pc:spChg>
        <pc:spChg chg="mod">
          <ac:chgData name="Heidi Schneider" userId="d04c962a-8450-4fd9-b1ff-442e3d3ea2e5" providerId="ADAL" clId="{79EDD41D-44E5-4D84-BEB9-F58F110BBF61}" dt="2025-10-30T18:42:51.836" v="134" actId="692"/>
          <ac:spMkLst>
            <pc:docMk/>
            <pc:sldMk cId="3031836868" sldId="372"/>
            <ac:spMk id="7" creationId="{584C6027-BC92-FE9B-08CE-3FE167C1F7D1}"/>
          </ac:spMkLst>
        </pc:spChg>
        <pc:spChg chg="mod">
          <ac:chgData name="Heidi Schneider" userId="d04c962a-8450-4fd9-b1ff-442e3d3ea2e5" providerId="ADAL" clId="{79EDD41D-44E5-4D84-BEB9-F58F110BBF61}" dt="2025-10-30T18:42:51.836" v="134" actId="692"/>
          <ac:spMkLst>
            <pc:docMk/>
            <pc:sldMk cId="3031836868" sldId="372"/>
            <ac:spMk id="8" creationId="{DF51BF2C-2E16-680A-3395-0581CF947CE1}"/>
          </ac:spMkLst>
        </pc:spChg>
        <pc:spChg chg="mod">
          <ac:chgData name="Heidi Schneider" userId="d04c962a-8450-4fd9-b1ff-442e3d3ea2e5" providerId="ADAL" clId="{79EDD41D-44E5-4D84-BEB9-F58F110BBF61}" dt="2025-10-30T18:42:51.836" v="134" actId="692"/>
          <ac:spMkLst>
            <pc:docMk/>
            <pc:sldMk cId="3031836868" sldId="372"/>
            <ac:spMk id="10" creationId="{B2A35696-E4BA-4BF9-078F-5CB378020F3F}"/>
          </ac:spMkLst>
        </pc:spChg>
        <pc:spChg chg="mod">
          <ac:chgData name="Heidi Schneider" userId="d04c962a-8450-4fd9-b1ff-442e3d3ea2e5" providerId="ADAL" clId="{79EDD41D-44E5-4D84-BEB9-F58F110BBF61}" dt="2025-10-30T18:42:51.836" v="134" actId="692"/>
          <ac:spMkLst>
            <pc:docMk/>
            <pc:sldMk cId="3031836868" sldId="372"/>
            <ac:spMk id="11" creationId="{2972149E-DD54-CF2F-811D-EE4FA1632FCC}"/>
          </ac:spMkLst>
        </pc:spChg>
        <pc:spChg chg="mod">
          <ac:chgData name="Heidi Schneider" userId="d04c962a-8450-4fd9-b1ff-442e3d3ea2e5" providerId="ADAL" clId="{79EDD41D-44E5-4D84-BEB9-F58F110BBF61}" dt="2025-10-30T18:42:57.482" v="135" actId="692"/>
          <ac:spMkLst>
            <pc:docMk/>
            <pc:sldMk cId="3031836868" sldId="372"/>
            <ac:spMk id="12" creationId="{B833F881-73CF-9003-C215-B723938F78A6}"/>
          </ac:spMkLst>
        </pc:spChg>
        <pc:spChg chg="mod">
          <ac:chgData name="Heidi Schneider" userId="d04c962a-8450-4fd9-b1ff-442e3d3ea2e5" providerId="ADAL" clId="{79EDD41D-44E5-4D84-BEB9-F58F110BBF61}" dt="2025-10-30T18:42:51.836" v="134" actId="692"/>
          <ac:spMkLst>
            <pc:docMk/>
            <pc:sldMk cId="3031836868" sldId="372"/>
            <ac:spMk id="13" creationId="{71A529FA-A878-A228-5B47-741B79018D31}"/>
          </ac:spMkLst>
        </pc:spChg>
        <pc:spChg chg="mod">
          <ac:chgData name="Heidi Schneider" userId="d04c962a-8450-4fd9-b1ff-442e3d3ea2e5" providerId="ADAL" clId="{79EDD41D-44E5-4D84-BEB9-F58F110BBF61}" dt="2025-10-30T18:42:51.836" v="134" actId="692"/>
          <ac:spMkLst>
            <pc:docMk/>
            <pc:sldMk cId="3031836868" sldId="372"/>
            <ac:spMk id="14" creationId="{4BC78FE9-1690-7DC2-4A96-8DF1E9CEB68F}"/>
          </ac:spMkLst>
        </pc:spChg>
        <pc:spChg chg="mod">
          <ac:chgData name="Heidi Schneider" userId="d04c962a-8450-4fd9-b1ff-442e3d3ea2e5" providerId="ADAL" clId="{79EDD41D-44E5-4D84-BEB9-F58F110BBF61}" dt="2025-10-30T18:42:51.836" v="134" actId="692"/>
          <ac:spMkLst>
            <pc:docMk/>
            <pc:sldMk cId="3031836868" sldId="372"/>
            <ac:spMk id="21" creationId="{32F9FB0D-8E8D-5B27-03F0-65D055A4B756}"/>
          </ac:spMkLst>
        </pc:spChg>
      </pc:sldChg>
      <pc:sldChg chg="modSp mod setBg">
        <pc:chgData name="Heidi Schneider" userId="d04c962a-8450-4fd9-b1ff-442e3d3ea2e5" providerId="ADAL" clId="{79EDD41D-44E5-4D84-BEB9-F58F110BBF61}" dt="2025-10-30T19:49:12.315" v="833" actId="1076"/>
        <pc:sldMkLst>
          <pc:docMk/>
          <pc:sldMk cId="2630619918" sldId="373"/>
        </pc:sldMkLst>
        <pc:spChg chg="mod">
          <ac:chgData name="Heidi Schneider" userId="d04c962a-8450-4fd9-b1ff-442e3d3ea2e5" providerId="ADAL" clId="{79EDD41D-44E5-4D84-BEB9-F58F110BBF61}" dt="2025-10-30T19:49:04.414" v="832" actId="1076"/>
          <ac:spMkLst>
            <pc:docMk/>
            <pc:sldMk cId="2630619918" sldId="373"/>
            <ac:spMk id="3" creationId="{4E31A2FF-7007-E804-A72F-1A44BD7E5FDD}"/>
          </ac:spMkLst>
        </pc:spChg>
        <pc:spChg chg="mod">
          <ac:chgData name="Heidi Schneider" userId="d04c962a-8450-4fd9-b1ff-442e3d3ea2e5" providerId="ADAL" clId="{79EDD41D-44E5-4D84-BEB9-F58F110BBF61}" dt="2025-10-30T19:48:56.049" v="831" actId="1076"/>
          <ac:spMkLst>
            <pc:docMk/>
            <pc:sldMk cId="2630619918" sldId="373"/>
            <ac:spMk id="4" creationId="{3BBB9F63-1150-F915-0A1C-5107076CDF86}"/>
          </ac:spMkLst>
        </pc:spChg>
        <pc:spChg chg="mod">
          <ac:chgData name="Heidi Schneider" userId="d04c962a-8450-4fd9-b1ff-442e3d3ea2e5" providerId="ADAL" clId="{79EDD41D-44E5-4D84-BEB9-F58F110BBF61}" dt="2025-10-30T19:49:12.315" v="833" actId="1076"/>
          <ac:spMkLst>
            <pc:docMk/>
            <pc:sldMk cId="2630619918" sldId="373"/>
            <ac:spMk id="5" creationId="{D9F7BC03-DFB2-AF59-7037-1F20599D65B8}"/>
          </ac:spMkLst>
        </pc:spChg>
        <pc:spChg chg="mod">
          <ac:chgData name="Heidi Schneider" userId="d04c962a-8450-4fd9-b1ff-442e3d3ea2e5" providerId="ADAL" clId="{79EDD41D-44E5-4D84-BEB9-F58F110BBF61}" dt="2025-10-30T18:43:21.902" v="137" actId="14100"/>
          <ac:spMkLst>
            <pc:docMk/>
            <pc:sldMk cId="2630619918" sldId="373"/>
            <ac:spMk id="48" creationId="{1ACFCE9E-5741-112F-9595-8694D5F4E202}"/>
          </ac:spMkLst>
        </pc:spChg>
        <pc:grpChg chg="mod">
          <ac:chgData name="Heidi Schneider" userId="d04c962a-8450-4fd9-b1ff-442e3d3ea2e5" providerId="ADAL" clId="{79EDD41D-44E5-4D84-BEB9-F58F110BBF61}" dt="2025-10-30T19:49:04.414" v="832" actId="1076"/>
          <ac:grpSpMkLst>
            <pc:docMk/>
            <pc:sldMk cId="2630619918" sldId="373"/>
            <ac:grpSpMk id="51" creationId="{EE2E183F-5351-049F-E76A-54C56C8D9ACB}"/>
          </ac:grpSpMkLst>
        </pc:grpChg>
        <pc:grpChg chg="mod">
          <ac:chgData name="Heidi Schneider" userId="d04c962a-8450-4fd9-b1ff-442e3d3ea2e5" providerId="ADAL" clId="{79EDD41D-44E5-4D84-BEB9-F58F110BBF61}" dt="2025-10-30T19:49:04.414" v="832" actId="1076"/>
          <ac:grpSpMkLst>
            <pc:docMk/>
            <pc:sldMk cId="2630619918" sldId="373"/>
            <ac:grpSpMk id="52" creationId="{9C3753FB-6581-5A92-FB69-0D7ED32CB1A2}"/>
          </ac:grpSpMkLst>
        </pc:grpChg>
      </pc:sldChg>
      <pc:sldChg chg="modSp mod setBg">
        <pc:chgData name="Heidi Schneider" userId="d04c962a-8450-4fd9-b1ff-442e3d3ea2e5" providerId="ADAL" clId="{79EDD41D-44E5-4D84-BEB9-F58F110BBF61}" dt="2025-10-30T18:44:15.518" v="143" actId="1076"/>
        <pc:sldMkLst>
          <pc:docMk/>
          <pc:sldMk cId="1082769731" sldId="374"/>
        </pc:sldMkLst>
        <pc:spChg chg="mod">
          <ac:chgData name="Heidi Schneider" userId="d04c962a-8450-4fd9-b1ff-442e3d3ea2e5" providerId="ADAL" clId="{79EDD41D-44E5-4D84-BEB9-F58F110BBF61}" dt="2025-10-30T18:43:44.349" v="138" actId="692"/>
          <ac:spMkLst>
            <pc:docMk/>
            <pc:sldMk cId="1082769731" sldId="374"/>
            <ac:spMk id="8" creationId="{C7A6072E-B85C-00D1-8FCA-B6A6A1CA9168}"/>
          </ac:spMkLst>
        </pc:spChg>
        <pc:spChg chg="mod">
          <ac:chgData name="Heidi Schneider" userId="d04c962a-8450-4fd9-b1ff-442e3d3ea2e5" providerId="ADAL" clId="{79EDD41D-44E5-4D84-BEB9-F58F110BBF61}" dt="2025-10-30T18:44:02.417" v="141" actId="1076"/>
          <ac:spMkLst>
            <pc:docMk/>
            <pc:sldMk cId="1082769731" sldId="374"/>
            <ac:spMk id="9" creationId="{EC126BAC-9E08-F769-B290-886C367D8FC0}"/>
          </ac:spMkLst>
        </pc:spChg>
        <pc:spChg chg="mod">
          <ac:chgData name="Heidi Schneider" userId="d04c962a-8450-4fd9-b1ff-442e3d3ea2e5" providerId="ADAL" clId="{79EDD41D-44E5-4D84-BEB9-F58F110BBF61}" dt="2025-10-30T18:43:48.087" v="139" actId="692"/>
          <ac:spMkLst>
            <pc:docMk/>
            <pc:sldMk cId="1082769731" sldId="374"/>
            <ac:spMk id="12" creationId="{65F915FB-E0F2-9BBA-F0D1-DB778C338739}"/>
          </ac:spMkLst>
        </pc:spChg>
        <pc:spChg chg="mod">
          <ac:chgData name="Heidi Schneider" userId="d04c962a-8450-4fd9-b1ff-442e3d3ea2e5" providerId="ADAL" clId="{79EDD41D-44E5-4D84-BEB9-F58F110BBF61}" dt="2025-10-30T18:44:15.518" v="143" actId="1076"/>
          <ac:spMkLst>
            <pc:docMk/>
            <pc:sldMk cId="1082769731" sldId="374"/>
            <ac:spMk id="13" creationId="{62798F76-9057-596A-0EFE-188D1BC8E881}"/>
          </ac:spMkLst>
        </pc:spChg>
      </pc:sldChg>
      <pc:sldChg chg="modSp mod setBg">
        <pc:chgData name="Heidi Schneider" userId="d04c962a-8450-4fd9-b1ff-442e3d3ea2e5" providerId="ADAL" clId="{79EDD41D-44E5-4D84-BEB9-F58F110BBF61}" dt="2025-10-30T18:45:10.581" v="153" actId="1076"/>
        <pc:sldMkLst>
          <pc:docMk/>
          <pc:sldMk cId="1240367423" sldId="375"/>
        </pc:sldMkLst>
        <pc:spChg chg="mod">
          <ac:chgData name="Heidi Schneider" userId="d04c962a-8450-4fd9-b1ff-442e3d3ea2e5" providerId="ADAL" clId="{79EDD41D-44E5-4D84-BEB9-F58F110BBF61}" dt="2025-10-30T18:44:25.441" v="144" actId="692"/>
          <ac:spMkLst>
            <pc:docMk/>
            <pc:sldMk cId="1240367423" sldId="375"/>
            <ac:spMk id="8" creationId="{C7A6072E-B85C-00D1-8FCA-B6A6A1CA9168}"/>
          </ac:spMkLst>
        </pc:spChg>
        <pc:spChg chg="mod">
          <ac:chgData name="Heidi Schneider" userId="d04c962a-8450-4fd9-b1ff-442e3d3ea2e5" providerId="ADAL" clId="{79EDD41D-44E5-4D84-BEB9-F58F110BBF61}" dt="2025-10-30T18:44:44.011" v="148" actId="1076"/>
          <ac:spMkLst>
            <pc:docMk/>
            <pc:sldMk cId="1240367423" sldId="375"/>
            <ac:spMk id="9" creationId="{EC126BAC-9E08-F769-B290-886C367D8FC0}"/>
          </ac:spMkLst>
        </pc:spChg>
        <pc:spChg chg="mod">
          <ac:chgData name="Heidi Schneider" userId="d04c962a-8450-4fd9-b1ff-442e3d3ea2e5" providerId="ADAL" clId="{79EDD41D-44E5-4D84-BEB9-F58F110BBF61}" dt="2025-10-30T18:44:34.548" v="146" actId="692"/>
          <ac:spMkLst>
            <pc:docMk/>
            <pc:sldMk cId="1240367423" sldId="375"/>
            <ac:spMk id="11" creationId="{F753DFBD-1616-40DC-FD33-A599F5A1B60D}"/>
          </ac:spMkLst>
        </pc:spChg>
        <pc:spChg chg="mod">
          <ac:chgData name="Heidi Schneider" userId="d04c962a-8450-4fd9-b1ff-442e3d3ea2e5" providerId="ADAL" clId="{79EDD41D-44E5-4D84-BEB9-F58F110BBF61}" dt="2025-10-30T18:44:30.263" v="145" actId="692"/>
          <ac:spMkLst>
            <pc:docMk/>
            <pc:sldMk cId="1240367423" sldId="375"/>
            <ac:spMk id="12" creationId="{65F915FB-E0F2-9BBA-F0D1-DB778C338739}"/>
          </ac:spMkLst>
        </pc:spChg>
        <pc:spChg chg="mod">
          <ac:chgData name="Heidi Schneider" userId="d04c962a-8450-4fd9-b1ff-442e3d3ea2e5" providerId="ADAL" clId="{79EDD41D-44E5-4D84-BEB9-F58F110BBF61}" dt="2025-10-30T18:44:52.133" v="150" actId="1076"/>
          <ac:spMkLst>
            <pc:docMk/>
            <pc:sldMk cId="1240367423" sldId="375"/>
            <ac:spMk id="13" creationId="{62798F76-9057-596A-0EFE-188D1BC8E881}"/>
          </ac:spMkLst>
        </pc:spChg>
        <pc:spChg chg="mod">
          <ac:chgData name="Heidi Schneider" userId="d04c962a-8450-4fd9-b1ff-442e3d3ea2e5" providerId="ADAL" clId="{79EDD41D-44E5-4D84-BEB9-F58F110BBF61}" dt="2025-10-30T18:45:01.700" v="152" actId="1076"/>
          <ac:spMkLst>
            <pc:docMk/>
            <pc:sldMk cId="1240367423" sldId="375"/>
            <ac:spMk id="17" creationId="{AB6F109F-219D-D1C6-33D7-C6AACB118ABE}"/>
          </ac:spMkLst>
        </pc:spChg>
        <pc:grpChg chg="mod">
          <ac:chgData name="Heidi Schneider" userId="d04c962a-8450-4fd9-b1ff-442e3d3ea2e5" providerId="ADAL" clId="{79EDD41D-44E5-4D84-BEB9-F58F110BBF61}" dt="2025-10-30T18:45:10.581" v="153" actId="1076"/>
          <ac:grpSpMkLst>
            <pc:docMk/>
            <pc:sldMk cId="1240367423" sldId="375"/>
            <ac:grpSpMk id="7" creationId="{A926B531-2457-6ED9-C4E8-073F53BFC913}"/>
          </ac:grpSpMkLst>
        </pc:grpChg>
        <pc:grpChg chg="mod">
          <ac:chgData name="Heidi Schneider" userId="d04c962a-8450-4fd9-b1ff-442e3d3ea2e5" providerId="ADAL" clId="{79EDD41D-44E5-4D84-BEB9-F58F110BBF61}" dt="2025-10-30T18:45:10.581" v="153" actId="1076"/>
          <ac:grpSpMkLst>
            <pc:docMk/>
            <pc:sldMk cId="1240367423" sldId="375"/>
            <ac:grpSpMk id="15" creationId="{0847029A-0141-EB4F-13A1-FB9625638549}"/>
          </ac:grpSpMkLst>
        </pc:grpChg>
        <pc:grpChg chg="mod">
          <ac:chgData name="Heidi Schneider" userId="d04c962a-8450-4fd9-b1ff-442e3d3ea2e5" providerId="ADAL" clId="{79EDD41D-44E5-4D84-BEB9-F58F110BBF61}" dt="2025-10-30T18:45:10.581" v="153" actId="1076"/>
          <ac:grpSpMkLst>
            <pc:docMk/>
            <pc:sldMk cId="1240367423" sldId="375"/>
            <ac:grpSpMk id="16" creationId="{3234DE2F-0B01-F50C-41FE-40707CAAA5D3}"/>
          </ac:grpSpMkLst>
        </pc:grpChg>
      </pc:sldChg>
      <pc:sldChg chg="modSp mod setBg">
        <pc:chgData name="Heidi Schneider" userId="d04c962a-8450-4fd9-b1ff-442e3d3ea2e5" providerId="ADAL" clId="{79EDD41D-44E5-4D84-BEB9-F58F110BBF61}" dt="2025-10-30T18:45:55.667" v="159" actId="692"/>
        <pc:sldMkLst>
          <pc:docMk/>
          <pc:sldMk cId="2080416196" sldId="376"/>
        </pc:sldMkLst>
        <pc:spChg chg="mod">
          <ac:chgData name="Heidi Schneider" userId="d04c962a-8450-4fd9-b1ff-442e3d3ea2e5" providerId="ADAL" clId="{79EDD41D-44E5-4D84-BEB9-F58F110BBF61}" dt="2025-10-30T18:45:44.657" v="157" actId="1076"/>
          <ac:spMkLst>
            <pc:docMk/>
            <pc:sldMk cId="2080416196" sldId="376"/>
            <ac:spMk id="3" creationId="{4E31A2FF-7007-E804-A72F-1A44BD7E5FDD}"/>
          </ac:spMkLst>
        </pc:spChg>
        <pc:spChg chg="mod">
          <ac:chgData name="Heidi Schneider" userId="d04c962a-8450-4fd9-b1ff-442e3d3ea2e5" providerId="ADAL" clId="{79EDD41D-44E5-4D84-BEB9-F58F110BBF61}" dt="2025-10-30T18:45:28.107" v="155" actId="14100"/>
          <ac:spMkLst>
            <pc:docMk/>
            <pc:sldMk cId="2080416196" sldId="376"/>
            <ac:spMk id="4" creationId="{3BBB9F63-1150-F915-0A1C-5107076CDF86}"/>
          </ac:spMkLst>
        </pc:spChg>
        <pc:spChg chg="mod">
          <ac:chgData name="Heidi Schneider" userId="d04c962a-8450-4fd9-b1ff-442e3d3ea2e5" providerId="ADAL" clId="{79EDD41D-44E5-4D84-BEB9-F58F110BBF61}" dt="2025-10-30T18:45:49.129" v="158" actId="692"/>
          <ac:spMkLst>
            <pc:docMk/>
            <pc:sldMk cId="2080416196" sldId="376"/>
            <ac:spMk id="6" creationId="{04A70317-BFA6-A851-B6BA-1579C7E3BAA4}"/>
          </ac:spMkLst>
        </pc:spChg>
        <pc:spChg chg="mod">
          <ac:chgData name="Heidi Schneider" userId="d04c962a-8450-4fd9-b1ff-442e3d3ea2e5" providerId="ADAL" clId="{79EDD41D-44E5-4D84-BEB9-F58F110BBF61}" dt="2025-10-30T18:45:55.667" v="159" actId="692"/>
          <ac:spMkLst>
            <pc:docMk/>
            <pc:sldMk cId="2080416196" sldId="376"/>
            <ac:spMk id="7" creationId="{584C6027-BC92-FE9B-08CE-3FE167C1F7D1}"/>
          </ac:spMkLst>
        </pc:spChg>
        <pc:spChg chg="mod">
          <ac:chgData name="Heidi Schneider" userId="d04c962a-8450-4fd9-b1ff-442e3d3ea2e5" providerId="ADAL" clId="{79EDD41D-44E5-4D84-BEB9-F58F110BBF61}" dt="2025-10-30T18:45:32.232" v="156" actId="1076"/>
          <ac:spMkLst>
            <pc:docMk/>
            <pc:sldMk cId="2080416196" sldId="376"/>
            <ac:spMk id="48" creationId="{1ACFCE9E-5741-112F-9595-8694D5F4E202}"/>
          </ac:spMkLst>
        </pc:spChg>
        <pc:grpChg chg="mod">
          <ac:chgData name="Heidi Schneider" userId="d04c962a-8450-4fd9-b1ff-442e3d3ea2e5" providerId="ADAL" clId="{79EDD41D-44E5-4D84-BEB9-F58F110BBF61}" dt="2025-10-30T18:45:44.657" v="157" actId="1076"/>
          <ac:grpSpMkLst>
            <pc:docMk/>
            <pc:sldMk cId="2080416196" sldId="376"/>
            <ac:grpSpMk id="8" creationId="{2434ADED-E456-EC59-7D8B-699FDB063361}"/>
          </ac:grpSpMkLst>
        </pc:grpChg>
        <pc:grpChg chg="mod">
          <ac:chgData name="Heidi Schneider" userId="d04c962a-8450-4fd9-b1ff-442e3d3ea2e5" providerId="ADAL" clId="{79EDD41D-44E5-4D84-BEB9-F58F110BBF61}" dt="2025-10-30T18:45:44.657" v="157" actId="1076"/>
          <ac:grpSpMkLst>
            <pc:docMk/>
            <pc:sldMk cId="2080416196" sldId="376"/>
            <ac:grpSpMk id="51" creationId="{EE2E183F-5351-049F-E76A-54C56C8D9ACB}"/>
          </ac:grpSpMkLst>
        </pc:grpChg>
      </pc:sldChg>
      <pc:sldChg chg="modSp mod setBg">
        <pc:chgData name="Heidi Schneider" userId="d04c962a-8450-4fd9-b1ff-442e3d3ea2e5" providerId="ADAL" clId="{79EDD41D-44E5-4D84-BEB9-F58F110BBF61}" dt="2025-10-30T18:47:09.009" v="171" actId="1076"/>
        <pc:sldMkLst>
          <pc:docMk/>
          <pc:sldMk cId="3814166486" sldId="377"/>
        </pc:sldMkLst>
        <pc:spChg chg="mod">
          <ac:chgData name="Heidi Schneider" userId="d04c962a-8450-4fd9-b1ff-442e3d3ea2e5" providerId="ADAL" clId="{79EDD41D-44E5-4D84-BEB9-F58F110BBF61}" dt="2025-10-30T18:46:15.395" v="160" actId="692"/>
          <ac:spMkLst>
            <pc:docMk/>
            <pc:sldMk cId="3814166486" sldId="377"/>
            <ac:spMk id="8" creationId="{C7A6072E-B85C-00D1-8FCA-B6A6A1CA9168}"/>
          </ac:spMkLst>
        </pc:spChg>
        <pc:spChg chg="mod">
          <ac:chgData name="Heidi Schneider" userId="d04c962a-8450-4fd9-b1ff-442e3d3ea2e5" providerId="ADAL" clId="{79EDD41D-44E5-4D84-BEB9-F58F110BBF61}" dt="2025-10-30T18:46:38.037" v="165" actId="1076"/>
          <ac:spMkLst>
            <pc:docMk/>
            <pc:sldMk cId="3814166486" sldId="377"/>
            <ac:spMk id="9" creationId="{EC126BAC-9E08-F769-B290-886C367D8FC0}"/>
          </ac:spMkLst>
        </pc:spChg>
        <pc:spChg chg="mod">
          <ac:chgData name="Heidi Schneider" userId="d04c962a-8450-4fd9-b1ff-442e3d3ea2e5" providerId="ADAL" clId="{79EDD41D-44E5-4D84-BEB9-F58F110BBF61}" dt="2025-10-30T18:46:26.952" v="163" actId="692"/>
          <ac:spMkLst>
            <pc:docMk/>
            <pc:sldMk cId="3814166486" sldId="377"/>
            <ac:spMk id="11" creationId="{2CB314E0-51B8-50EE-7749-870A210C2EBD}"/>
          </ac:spMkLst>
        </pc:spChg>
        <pc:spChg chg="mod">
          <ac:chgData name="Heidi Schneider" userId="d04c962a-8450-4fd9-b1ff-442e3d3ea2e5" providerId="ADAL" clId="{79EDD41D-44E5-4D84-BEB9-F58F110BBF61}" dt="2025-10-30T18:46:19.282" v="161" actId="692"/>
          <ac:spMkLst>
            <pc:docMk/>
            <pc:sldMk cId="3814166486" sldId="377"/>
            <ac:spMk id="12" creationId="{65F915FB-E0F2-9BBA-F0D1-DB778C338739}"/>
          </ac:spMkLst>
        </pc:spChg>
        <pc:spChg chg="mod">
          <ac:chgData name="Heidi Schneider" userId="d04c962a-8450-4fd9-b1ff-442e3d3ea2e5" providerId="ADAL" clId="{79EDD41D-44E5-4D84-BEB9-F58F110BBF61}" dt="2025-10-30T18:46:45.561" v="167" actId="1076"/>
          <ac:spMkLst>
            <pc:docMk/>
            <pc:sldMk cId="3814166486" sldId="377"/>
            <ac:spMk id="13" creationId="{62798F76-9057-596A-0EFE-188D1BC8E881}"/>
          </ac:spMkLst>
        </pc:spChg>
        <pc:spChg chg="mod">
          <ac:chgData name="Heidi Schneider" userId="d04c962a-8450-4fd9-b1ff-442e3d3ea2e5" providerId="ADAL" clId="{79EDD41D-44E5-4D84-BEB9-F58F110BBF61}" dt="2025-10-30T18:47:09.009" v="171" actId="1076"/>
          <ac:spMkLst>
            <pc:docMk/>
            <pc:sldMk cId="3814166486" sldId="377"/>
            <ac:spMk id="17" creationId="{B86EE055-37CC-BD85-AA60-AD6C6E82C918}"/>
          </ac:spMkLst>
        </pc:spChg>
        <pc:spChg chg="mod">
          <ac:chgData name="Heidi Schneider" userId="d04c962a-8450-4fd9-b1ff-442e3d3ea2e5" providerId="ADAL" clId="{79EDD41D-44E5-4D84-BEB9-F58F110BBF61}" dt="2025-10-30T18:46:22.823" v="162" actId="692"/>
          <ac:spMkLst>
            <pc:docMk/>
            <pc:sldMk cId="3814166486" sldId="377"/>
            <ac:spMk id="20" creationId="{BA701071-714A-7230-01C8-CB412F17CDA7}"/>
          </ac:spMkLst>
        </pc:spChg>
        <pc:spChg chg="mod">
          <ac:chgData name="Heidi Schneider" userId="d04c962a-8450-4fd9-b1ff-442e3d3ea2e5" providerId="ADAL" clId="{79EDD41D-44E5-4D84-BEB9-F58F110BBF61}" dt="2025-10-30T18:47:00.547" v="169" actId="1076"/>
          <ac:spMkLst>
            <pc:docMk/>
            <pc:sldMk cId="3814166486" sldId="377"/>
            <ac:spMk id="21" creationId="{F1C02ECB-600C-0542-CE14-80B2B1666371}"/>
          </ac:spMkLst>
        </pc:spChg>
      </pc:sldChg>
      <pc:sldChg chg="modSp mod setBg">
        <pc:chgData name="Heidi Schneider" userId="d04c962a-8450-4fd9-b1ff-442e3d3ea2e5" providerId="ADAL" clId="{79EDD41D-44E5-4D84-BEB9-F58F110BBF61}" dt="2025-10-30T18:48:30.056" v="182" actId="1076"/>
        <pc:sldMkLst>
          <pc:docMk/>
          <pc:sldMk cId="788670861" sldId="378"/>
        </pc:sldMkLst>
        <pc:spChg chg="mod">
          <ac:chgData name="Heidi Schneider" userId="d04c962a-8450-4fd9-b1ff-442e3d3ea2e5" providerId="ADAL" clId="{79EDD41D-44E5-4D84-BEB9-F58F110BBF61}" dt="2025-10-30T18:48:30.056" v="182" actId="1076"/>
          <ac:spMkLst>
            <pc:docMk/>
            <pc:sldMk cId="788670861" sldId="378"/>
            <ac:spMk id="3" creationId="{4E31A2FF-7007-E804-A72F-1A44BD7E5FDD}"/>
          </ac:spMkLst>
        </pc:spChg>
        <pc:spChg chg="mod">
          <ac:chgData name="Heidi Schneider" userId="d04c962a-8450-4fd9-b1ff-442e3d3ea2e5" providerId="ADAL" clId="{79EDD41D-44E5-4D84-BEB9-F58F110BBF61}" dt="2025-10-30T18:48:06.963" v="179" actId="1076"/>
          <ac:spMkLst>
            <pc:docMk/>
            <pc:sldMk cId="788670861" sldId="378"/>
            <ac:spMk id="4" creationId="{3BBB9F63-1150-F915-0A1C-5107076CDF86}"/>
          </ac:spMkLst>
        </pc:spChg>
        <pc:spChg chg="mod">
          <ac:chgData name="Heidi Schneider" userId="d04c962a-8450-4fd9-b1ff-442e3d3ea2e5" providerId="ADAL" clId="{79EDD41D-44E5-4D84-BEB9-F58F110BBF61}" dt="2025-10-30T18:48:06.963" v="179" actId="1076"/>
          <ac:spMkLst>
            <pc:docMk/>
            <pc:sldMk cId="788670861" sldId="378"/>
            <ac:spMk id="5" creationId="{D9F7BC03-DFB2-AF59-7037-1F20599D65B8}"/>
          </ac:spMkLst>
        </pc:spChg>
        <pc:spChg chg="mod">
          <ac:chgData name="Heidi Schneider" userId="d04c962a-8450-4fd9-b1ff-442e3d3ea2e5" providerId="ADAL" clId="{79EDD41D-44E5-4D84-BEB9-F58F110BBF61}" dt="2025-10-30T18:47:30.431" v="174" actId="692"/>
          <ac:spMkLst>
            <pc:docMk/>
            <pc:sldMk cId="788670861" sldId="378"/>
            <ac:spMk id="7" creationId="{584C6027-BC92-FE9B-08CE-3FE167C1F7D1}"/>
          </ac:spMkLst>
        </pc:spChg>
        <pc:spChg chg="mod">
          <ac:chgData name="Heidi Schneider" userId="d04c962a-8450-4fd9-b1ff-442e3d3ea2e5" providerId="ADAL" clId="{79EDD41D-44E5-4D84-BEB9-F58F110BBF61}" dt="2025-10-30T18:48:30.056" v="182" actId="1076"/>
          <ac:spMkLst>
            <pc:docMk/>
            <pc:sldMk cId="788670861" sldId="378"/>
            <ac:spMk id="10" creationId="{BDBFB274-081E-819C-B945-2E4DFEF3D21F}"/>
          </ac:spMkLst>
        </pc:spChg>
        <pc:spChg chg="mod">
          <ac:chgData name="Heidi Schneider" userId="d04c962a-8450-4fd9-b1ff-442e3d3ea2e5" providerId="ADAL" clId="{79EDD41D-44E5-4D84-BEB9-F58F110BBF61}" dt="2025-10-30T18:48:30.056" v="182" actId="1076"/>
          <ac:spMkLst>
            <pc:docMk/>
            <pc:sldMk cId="788670861" sldId="378"/>
            <ac:spMk id="11" creationId="{CCCED7E4-6A44-00C7-8F57-7B5A89F16DF2}"/>
          </ac:spMkLst>
        </pc:spChg>
        <pc:spChg chg="mod">
          <ac:chgData name="Heidi Schneider" userId="d04c962a-8450-4fd9-b1ff-442e3d3ea2e5" providerId="ADAL" clId="{79EDD41D-44E5-4D84-BEB9-F58F110BBF61}" dt="2025-10-30T18:48:30.056" v="182" actId="1076"/>
          <ac:spMkLst>
            <pc:docMk/>
            <pc:sldMk cId="788670861" sldId="378"/>
            <ac:spMk id="13" creationId="{D7AB7072-0429-9840-C4D7-0F193010BCB2}"/>
          </ac:spMkLst>
        </pc:spChg>
        <pc:spChg chg="mod">
          <ac:chgData name="Heidi Schneider" userId="d04c962a-8450-4fd9-b1ff-442e3d3ea2e5" providerId="ADAL" clId="{79EDD41D-44E5-4D84-BEB9-F58F110BBF61}" dt="2025-10-30T18:48:30.056" v="182" actId="1076"/>
          <ac:spMkLst>
            <pc:docMk/>
            <pc:sldMk cId="788670861" sldId="378"/>
            <ac:spMk id="14" creationId="{A1DF0341-B00D-B0BB-9106-341C9F17109E}"/>
          </ac:spMkLst>
        </pc:spChg>
        <pc:spChg chg="mod">
          <ac:chgData name="Heidi Schneider" userId="d04c962a-8450-4fd9-b1ff-442e3d3ea2e5" providerId="ADAL" clId="{79EDD41D-44E5-4D84-BEB9-F58F110BBF61}" dt="2025-10-30T18:48:30.056" v="182" actId="1076"/>
          <ac:spMkLst>
            <pc:docMk/>
            <pc:sldMk cId="788670861" sldId="378"/>
            <ac:spMk id="15" creationId="{941A562B-A1BD-932C-81F3-CC4FBA5C589D}"/>
          </ac:spMkLst>
        </pc:spChg>
        <pc:grpChg chg="mod">
          <ac:chgData name="Heidi Schneider" userId="d04c962a-8450-4fd9-b1ff-442e3d3ea2e5" providerId="ADAL" clId="{79EDD41D-44E5-4D84-BEB9-F58F110BBF61}" dt="2025-10-30T18:48:30.056" v="182" actId="1076"/>
          <ac:grpSpMkLst>
            <pc:docMk/>
            <pc:sldMk cId="788670861" sldId="378"/>
            <ac:grpSpMk id="8" creationId="{2434ADED-E456-EC59-7D8B-699FDB063361}"/>
          </ac:grpSpMkLst>
        </pc:grpChg>
      </pc:sldChg>
      <pc:sldChg chg="setBg modAnim">
        <pc:chgData name="Heidi Schneider" userId="d04c962a-8450-4fd9-b1ff-442e3d3ea2e5" providerId="ADAL" clId="{79EDD41D-44E5-4D84-BEB9-F58F110BBF61}" dt="2025-10-30T19:48:11.911" v="825"/>
        <pc:sldMkLst>
          <pc:docMk/>
          <pc:sldMk cId="3145364374" sldId="379"/>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10/30/2025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is part 2 of a 5-part series related to the PDP process. The purpose of this training series is to provide a foundation level of understanding of the PDP process. It will cover every process or study that a project may require per the PDP process. For additional information, the PDP manual should be referenced. In PDP Overview #2, the training will cover the PDP process between scope development and concept report submission.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Materials: Provide copies of PSR and P6 excerpt for PI 0017959 &amp; 0017693 (see slides 37, 40, &amp; 47) for engagement learning activity. Also provide hand paddles for participants to use with the “review” 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t>Training Time: 1.5 hours</a:t>
            </a:r>
          </a:p>
          <a:p>
            <a:endParaRPr lang="en-US" i="1" dirty="0"/>
          </a:p>
          <a:p>
            <a:endParaRPr lang="en-US" i="1" dirty="0"/>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During the concept phase, there are 5 basic design steps. </a:t>
            </a:r>
          </a:p>
          <a:p>
            <a:r>
              <a:rPr lang="en-US" dirty="0"/>
              <a:t>Concept Layout; Draft concept report; concept team meeting; final concept report; approved concept report. Each step will be discussed in more detail in the next few slides. </a:t>
            </a:r>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17396773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and the next 3 slides are from the PDP workflow for the Concept Phase. The concept phase starts with the PE (preliminary engineering) funds for design being authorized. The pale blue items represent design steps in the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22731044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multiple assessments occurring at the same time during the concept phase. In addition to the design analysis, the green activities represent environmental tasks and analysis. </a:t>
            </a:r>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2692098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data gathering from early in the process leads to the development of the layout. The layout identifies the potential footprint of the project including the logical termini. After the data gathering has happened, the draft concept report is prepared. </a:t>
            </a:r>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4969305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projects may be controversial or potentially controversial. If they are, a public information open house (PIOH) may need to be held during the concept phase. Generally, PIOHs are held during the preliminary design phase. After the draft concept report has been reviewed by the PM and is in good shape, a concept team meeting is usually scheduled.  Based on the input from the attendees at the CTM, the report may be updated before the final version is submitted for approval. </a:t>
            </a:r>
          </a:p>
        </p:txBody>
      </p:sp>
      <p:sp>
        <p:nvSpPr>
          <p:cNvPr id="4" name="Slide Number Placeholder 3"/>
          <p:cNvSpPr>
            <a:spLocks noGrp="1"/>
          </p:cNvSpPr>
          <p:nvPr>
            <p:ph type="sldNum" sz="quarter" idx="5"/>
          </p:nvPr>
        </p:nvSpPr>
        <p:spPr/>
        <p:txBody>
          <a:bodyPr/>
          <a:lstStyle/>
          <a:p>
            <a:fld id="{ECCF2C3B-96AA-4650-A208-DC2D5D03174A}" type="slidenum">
              <a:rPr lang="en-US" smtClean="0"/>
              <a:t>14</a:t>
            </a:fld>
            <a:endParaRPr lang="en-US"/>
          </a:p>
        </p:txBody>
      </p:sp>
    </p:spTree>
    <p:extLst>
      <p:ext uri="{BB962C8B-B14F-4D97-AF65-F5344CB8AC3E}">
        <p14:creationId xmlns:p14="http://schemas.microsoft.com/office/powerpoint/2010/main" val="29006030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we will look at the 5 main design steps by starting with the concept layout. </a:t>
            </a:r>
          </a:p>
        </p:txBody>
      </p:sp>
      <p:sp>
        <p:nvSpPr>
          <p:cNvPr id="4" name="Slide Number Placeholder 3"/>
          <p:cNvSpPr>
            <a:spLocks noGrp="1"/>
          </p:cNvSpPr>
          <p:nvPr>
            <p:ph type="sldNum" sz="quarter" idx="5"/>
          </p:nvPr>
        </p:nvSpPr>
        <p:spPr/>
        <p:txBody>
          <a:bodyPr/>
          <a:lstStyle/>
          <a:p>
            <a:fld id="{ECCF2C3B-96AA-4650-A208-DC2D5D03174A}" type="slidenum">
              <a:rPr lang="en-US" smtClean="0"/>
              <a:t>15</a:t>
            </a:fld>
            <a:endParaRPr lang="en-US"/>
          </a:p>
        </p:txBody>
      </p:sp>
    </p:spTree>
    <p:extLst>
      <p:ext uri="{BB962C8B-B14F-4D97-AF65-F5344CB8AC3E}">
        <p14:creationId xmlns:p14="http://schemas.microsoft.com/office/powerpoint/2010/main" val="2571697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The layout is a drawing representing the basic location and proposed design of the project. </a:t>
            </a:r>
          </a:p>
          <a:p>
            <a:endParaRPr lang="en-US" dirty="0">
              <a:latin typeface="Abadi" panose="020B0604020104020204" pitchFamily="34" charset="0"/>
            </a:endParaRPr>
          </a:p>
          <a:p>
            <a:r>
              <a:rPr lang="en-US" dirty="0">
                <a:solidFill>
                  <a:schemeClr val="tx1"/>
                </a:solidFill>
                <a:latin typeface="Abadi" panose="020B0604020104020204" pitchFamily="34" charset="0"/>
              </a:rPr>
              <a:t>(click 2) It is not a detailed engineered plan. It is a high-level figure placed on an aerial photograph.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16</a:t>
            </a:fld>
            <a:endParaRPr lang="en-US"/>
          </a:p>
        </p:txBody>
      </p:sp>
    </p:spTree>
    <p:extLst>
      <p:ext uri="{BB962C8B-B14F-4D97-AF65-F5344CB8AC3E}">
        <p14:creationId xmlns:p14="http://schemas.microsoft.com/office/powerpoint/2010/main" val="3049669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graphic represents what a concept layout may look like. </a:t>
            </a:r>
          </a:p>
        </p:txBody>
      </p:sp>
      <p:sp>
        <p:nvSpPr>
          <p:cNvPr id="4" name="Slide Number Placeholder 3"/>
          <p:cNvSpPr>
            <a:spLocks noGrp="1"/>
          </p:cNvSpPr>
          <p:nvPr>
            <p:ph type="sldNum" sz="quarter" idx="5"/>
          </p:nvPr>
        </p:nvSpPr>
        <p:spPr/>
        <p:txBody>
          <a:bodyPr/>
          <a:lstStyle/>
          <a:p>
            <a:fld id="{ECCF2C3B-96AA-4650-A208-DC2D5D03174A}" type="slidenum">
              <a:rPr lang="en-US" smtClean="0"/>
              <a:t>17</a:t>
            </a:fld>
            <a:endParaRPr lang="en-US"/>
          </a:p>
        </p:txBody>
      </p:sp>
    </p:spTree>
    <p:extLst>
      <p:ext uri="{BB962C8B-B14F-4D97-AF65-F5344CB8AC3E}">
        <p14:creationId xmlns:p14="http://schemas.microsoft.com/office/powerpoint/2010/main" val="3479217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concept layout is prepared based on the preferred alternative, the draft concept report is written. </a:t>
            </a:r>
          </a:p>
        </p:txBody>
      </p:sp>
      <p:sp>
        <p:nvSpPr>
          <p:cNvPr id="4" name="Slide Number Placeholder 3"/>
          <p:cNvSpPr>
            <a:spLocks noGrp="1"/>
          </p:cNvSpPr>
          <p:nvPr>
            <p:ph type="sldNum" sz="quarter" idx="5"/>
          </p:nvPr>
        </p:nvSpPr>
        <p:spPr/>
        <p:txBody>
          <a:bodyPr/>
          <a:lstStyle/>
          <a:p>
            <a:fld id="{ECCF2C3B-96AA-4650-A208-DC2D5D03174A}" type="slidenum">
              <a:rPr lang="en-US" smtClean="0"/>
              <a:t>18</a:t>
            </a:fld>
            <a:endParaRPr lang="en-US"/>
          </a:p>
        </p:txBody>
      </p:sp>
    </p:spTree>
    <p:extLst>
      <p:ext uri="{BB962C8B-B14F-4D97-AF65-F5344CB8AC3E}">
        <p14:creationId xmlns:p14="http://schemas.microsoft.com/office/powerpoint/2010/main" val="42653942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latin typeface="Abadi" panose="020B0604020104020204" pitchFamily="34" charset="0"/>
              </a:rPr>
              <a:t>(click 1) Draft Concept Report (CR) outlines and explains:</a:t>
            </a:r>
          </a:p>
          <a:p>
            <a:r>
              <a:rPr lang="en-US" sz="2800" dirty="0">
                <a:latin typeface="Abadi" panose="020B0604020104020204" pitchFamily="34" charset="0"/>
              </a:rPr>
              <a:t>(click 2) Why is the project needed?</a:t>
            </a:r>
          </a:p>
          <a:p>
            <a:r>
              <a:rPr lang="en-US" sz="2800" dirty="0">
                <a:latin typeface="Abadi" panose="020B0604020104020204" pitchFamily="34" charset="0"/>
              </a:rPr>
              <a:t>(click 3) What is the existing design or site conditions?</a:t>
            </a:r>
          </a:p>
          <a:p>
            <a:r>
              <a:rPr lang="en-US" sz="2800" dirty="0">
                <a:latin typeface="Abadi" panose="020B0604020104020204" pitchFamily="34" charset="0"/>
              </a:rPr>
              <a:t>(click 4) What are the proposed alternatives?</a:t>
            </a:r>
          </a:p>
          <a:p>
            <a:r>
              <a:rPr lang="en-US" sz="2800" dirty="0">
                <a:latin typeface="Abadi" panose="020B0604020104020204" pitchFamily="34" charset="0"/>
              </a:rPr>
              <a:t>(click 5) What is the preferred alternative and why?</a:t>
            </a:r>
          </a:p>
          <a:p>
            <a:r>
              <a:rPr lang="en-US" sz="2800" b="0" dirty="0">
                <a:solidFill>
                  <a:srgbClr val="FF0000"/>
                </a:solidFill>
                <a:latin typeface="Abadi" panose="020B0604020104020204" pitchFamily="34" charset="0"/>
              </a:rPr>
              <a:t>(click 6) This will determine the scope of the project’s work.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19</a:t>
            </a:fld>
            <a:endParaRPr lang="en-US"/>
          </a:p>
        </p:txBody>
      </p:sp>
    </p:spTree>
    <p:extLst>
      <p:ext uri="{BB962C8B-B14F-4D97-AF65-F5344CB8AC3E}">
        <p14:creationId xmlns:p14="http://schemas.microsoft.com/office/powerpoint/2010/main" val="3413689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The learning objective is to understand what is a concept report and why it is important.</a:t>
            </a:r>
          </a:p>
          <a:p>
            <a:endParaRPr lang="en-US" sz="1200" dirty="0">
              <a:latin typeface="Abadi" panose="020B0604020104020204" pitchFamily="34" charset="0"/>
            </a:endParaRPr>
          </a:p>
          <a:p>
            <a:r>
              <a:rPr lang="en-US" sz="1200" dirty="0">
                <a:latin typeface="Abadi" panose="020B0604020104020204" pitchFamily="34" charset="0"/>
              </a:rPr>
              <a:t>(click 2) The learning objective is to learn the 5 basic design steps of the concept phase.</a:t>
            </a:r>
          </a:p>
          <a:p>
            <a:endParaRPr lang="en-US" sz="1200" dirty="0">
              <a:latin typeface="Abadi" panose="020B0604020104020204" pitchFamily="34" charset="0"/>
            </a:endParaRPr>
          </a:p>
          <a:p>
            <a:r>
              <a:rPr lang="en-US" sz="1200" dirty="0">
                <a:latin typeface="Abadi" panose="020B0604020104020204" pitchFamily="34" charset="0"/>
              </a:rPr>
              <a:t>(click 3) The learning objective is to understand how to reference a Preconstruction Status Report (PSR)and/or Primavera P6 activities for information that is needed to fill out the template documents. </a:t>
            </a:r>
          </a:p>
          <a:p>
            <a:endParaRPr lang="en-US" sz="1200" dirty="0">
              <a:latin typeface="Abadi" panose="020B0604020104020204" pitchFamily="34" charset="0"/>
            </a:endParaRPr>
          </a:p>
          <a:p>
            <a:r>
              <a:rPr lang="en-US" sz="1200" dirty="0">
                <a:latin typeface="Abadi" panose="020B0604020104020204" pitchFamily="34" charset="0"/>
              </a:rPr>
              <a:t>(Click 4) The learning object is to be familiar with some of the common templates that are used during the Concept Phase.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191863839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The concept report and the detailed information help to </a:t>
            </a:r>
            <a:r>
              <a:rPr lang="en-US" sz="1200" b="1" u="sng" dirty="0">
                <a:solidFill>
                  <a:srgbClr val="0070C0"/>
                </a:solidFill>
                <a:latin typeface="Abadi" panose="020B0604020104020204" pitchFamily="34" charset="0"/>
              </a:rPr>
              <a:t>determine better decisions</a:t>
            </a:r>
            <a:r>
              <a:rPr lang="en-US" sz="1200" dirty="0">
                <a:latin typeface="Abadi" panose="020B0604020104020204" pitchFamily="34" charset="0"/>
              </a:rPr>
              <a:t> and help to </a:t>
            </a:r>
            <a:r>
              <a:rPr lang="en-US" sz="1200" b="1" u="sng" dirty="0">
                <a:solidFill>
                  <a:srgbClr val="0070C0"/>
                </a:solidFill>
                <a:latin typeface="Abadi" panose="020B0604020104020204" pitchFamily="34" charset="0"/>
              </a:rPr>
              <a:t>minimize project risks</a:t>
            </a:r>
            <a:r>
              <a:rPr lang="en-US" sz="1200" dirty="0">
                <a:latin typeface="Abadi" panose="020B0604020104020204" pitchFamily="34" charset="0"/>
              </a:rPr>
              <a:t>. </a:t>
            </a:r>
          </a:p>
          <a:p>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2) The concept report is </a:t>
            </a:r>
            <a:r>
              <a:rPr lang="en-US" sz="1200" b="1" u="sng" dirty="0">
                <a:solidFill>
                  <a:srgbClr val="0070C0"/>
                </a:solidFill>
                <a:latin typeface="Abadi" panose="020B0604020104020204" pitchFamily="34" charset="0"/>
              </a:rPr>
              <a:t>prepared as early</a:t>
            </a:r>
            <a:r>
              <a:rPr lang="en-US" sz="1200" b="1" dirty="0">
                <a:solidFill>
                  <a:srgbClr val="0070C0"/>
                </a:solidFill>
                <a:latin typeface="Abadi" panose="020B0604020104020204" pitchFamily="34" charset="0"/>
              </a:rPr>
              <a:t> </a:t>
            </a:r>
            <a:r>
              <a:rPr lang="en-US" sz="1200" dirty="0">
                <a:latin typeface="Abadi" panose="020B0604020104020204" pitchFamily="34" charset="0"/>
              </a:rPr>
              <a:t>in the process </a:t>
            </a:r>
            <a:r>
              <a:rPr lang="en-US" sz="1200" b="1" u="sng" dirty="0">
                <a:solidFill>
                  <a:srgbClr val="0070C0"/>
                </a:solidFill>
                <a:latin typeface="Abadi" panose="020B0604020104020204" pitchFamily="34" charset="0"/>
              </a:rPr>
              <a:t>as possible</a:t>
            </a:r>
            <a:r>
              <a:rPr lang="en-US" sz="1200" dirty="0">
                <a:latin typeface="Abadi" panose="020B0604020104020204" pitchFamily="34" charset="0"/>
              </a:rPr>
              <a:t>. </a:t>
            </a:r>
          </a:p>
          <a:p>
            <a:endParaRPr lang="en-US" sz="12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20</a:t>
            </a:fld>
            <a:endParaRPr lang="en-US"/>
          </a:p>
        </p:txBody>
      </p:sp>
    </p:spTree>
    <p:extLst>
      <p:ext uri="{BB962C8B-B14F-4D97-AF65-F5344CB8AC3E}">
        <p14:creationId xmlns:p14="http://schemas.microsoft.com/office/powerpoint/2010/main" val="69688031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draft concept report has been reviewed by the PM and has been determined that it is ready to be reviewed by other subject matter experts (SMEs), then a concept team meeting is scheduled and held.</a:t>
            </a:r>
          </a:p>
        </p:txBody>
      </p:sp>
      <p:sp>
        <p:nvSpPr>
          <p:cNvPr id="4" name="Slide Number Placeholder 3"/>
          <p:cNvSpPr>
            <a:spLocks noGrp="1"/>
          </p:cNvSpPr>
          <p:nvPr>
            <p:ph type="sldNum" sz="quarter" idx="5"/>
          </p:nvPr>
        </p:nvSpPr>
        <p:spPr/>
        <p:txBody>
          <a:bodyPr/>
          <a:lstStyle/>
          <a:p>
            <a:fld id="{ECCF2C3B-96AA-4650-A208-DC2D5D03174A}" type="slidenum">
              <a:rPr lang="en-US" smtClean="0"/>
              <a:t>21</a:t>
            </a:fld>
            <a:endParaRPr lang="en-US"/>
          </a:p>
        </p:txBody>
      </p:sp>
    </p:spTree>
    <p:extLst>
      <p:ext uri="{BB962C8B-B14F-4D97-AF65-F5344CB8AC3E}">
        <p14:creationId xmlns:p14="http://schemas.microsoft.com/office/powerpoint/2010/main" val="20314222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latin typeface="Abadi" panose="020B0604020104020204" pitchFamily="34" charset="0"/>
              </a:rPr>
              <a:t>(click1) If there is a concept phase, then the following meetings may be required:</a:t>
            </a:r>
          </a:p>
          <a:p>
            <a:endParaRPr lang="en-US" sz="2800" dirty="0">
              <a:latin typeface="Abadi" panose="020B0604020104020204" pitchFamily="34" charset="0"/>
            </a:endParaRPr>
          </a:p>
          <a:p>
            <a:r>
              <a:rPr lang="en-US" sz="2800" dirty="0">
                <a:latin typeface="Abadi" panose="020B0604020104020204" pitchFamily="34" charset="0"/>
              </a:rPr>
              <a:t>(click 2) Initial Concept Team Meeting </a:t>
            </a:r>
            <a:r>
              <a:rPr lang="en-US" sz="2800" b="1" dirty="0">
                <a:solidFill>
                  <a:srgbClr val="0070C0"/>
                </a:solidFill>
                <a:latin typeface="Abadi" panose="020B0604020104020204" pitchFamily="34" charset="0"/>
              </a:rPr>
              <a:t>(ICTM)</a:t>
            </a:r>
          </a:p>
          <a:p>
            <a:endParaRPr lang="en-US" sz="2800" b="1" dirty="0">
              <a:solidFill>
                <a:srgbClr val="0070C0"/>
              </a:solidFill>
              <a:latin typeface="Abadi" panose="020B0604020104020204" pitchFamily="34" charset="0"/>
            </a:endParaRPr>
          </a:p>
          <a:p>
            <a:r>
              <a:rPr lang="en-US" sz="2800" b="0" dirty="0">
                <a:solidFill>
                  <a:srgbClr val="0070C0"/>
                </a:solidFill>
                <a:latin typeface="Abadi" panose="020B0604020104020204" pitchFamily="34" charset="0"/>
              </a:rPr>
              <a:t>(click 3) </a:t>
            </a:r>
            <a:r>
              <a:rPr lang="en-US" sz="2800" dirty="0">
                <a:latin typeface="Abadi" panose="020B0604020104020204" pitchFamily="34" charset="0"/>
              </a:rPr>
              <a:t>Concept Team Meeting </a:t>
            </a:r>
            <a:r>
              <a:rPr lang="en-US" sz="2800" b="1" dirty="0">
                <a:solidFill>
                  <a:srgbClr val="00B050"/>
                </a:solidFill>
                <a:latin typeface="Abadi" panose="020B0604020104020204" pitchFamily="34" charset="0"/>
              </a:rPr>
              <a:t>(CTM). </a:t>
            </a:r>
          </a:p>
          <a:p>
            <a:r>
              <a:rPr lang="en-US" sz="2800" b="0" i="1" dirty="0">
                <a:solidFill>
                  <a:srgbClr val="00B050"/>
                </a:solidFill>
                <a:latin typeface="Abadi" panose="020B0604020104020204" pitchFamily="34" charset="0"/>
              </a:rPr>
              <a:t>[Presenter Note: Each will be discussed on the following slides.]</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22</a:t>
            </a:fld>
            <a:endParaRPr lang="en-US"/>
          </a:p>
        </p:txBody>
      </p:sp>
    </p:spTree>
    <p:extLst>
      <p:ext uri="{BB962C8B-B14F-4D97-AF65-F5344CB8AC3E}">
        <p14:creationId xmlns:p14="http://schemas.microsoft.com/office/powerpoint/2010/main" val="2333881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solidFill>
                  <a:srgbClr val="0070C0"/>
                </a:solidFill>
                <a:latin typeface="Abadi" panose="020B0604020104020204" pitchFamily="34" charset="0"/>
              </a:rPr>
              <a:t>(click 1) </a:t>
            </a:r>
            <a:r>
              <a:rPr lang="en-US" sz="1200" b="1" dirty="0">
                <a:solidFill>
                  <a:srgbClr val="0070C0"/>
                </a:solidFill>
                <a:latin typeface="Abadi" panose="020B0604020104020204" pitchFamily="34" charset="0"/>
              </a:rPr>
              <a:t>ICTM </a:t>
            </a:r>
            <a:r>
              <a:rPr lang="en-US" sz="1200" dirty="0">
                <a:latin typeface="Abadi" panose="020B0604020104020204" pitchFamily="34" charset="0"/>
              </a:rPr>
              <a:t>is usually needed for </a:t>
            </a:r>
            <a:r>
              <a:rPr lang="en-US" sz="1200" u="sng" dirty="0">
                <a:solidFill>
                  <a:srgbClr val="FF0000"/>
                </a:solidFill>
                <a:latin typeface="Abadi" panose="020B0604020104020204" pitchFamily="34" charset="0"/>
              </a:rPr>
              <a:t>complex projects </a:t>
            </a:r>
            <a:r>
              <a:rPr lang="en-US" sz="1200" dirty="0">
                <a:latin typeface="Abadi" panose="020B0604020104020204" pitchFamily="34" charset="0"/>
              </a:rPr>
              <a:t>and projects where the </a:t>
            </a:r>
            <a:r>
              <a:rPr lang="en-US" sz="1200" u="sng" dirty="0">
                <a:solidFill>
                  <a:srgbClr val="FF0000"/>
                </a:solidFill>
                <a:latin typeface="Abadi" panose="020B0604020104020204" pitchFamily="34" charset="0"/>
              </a:rPr>
              <a:t>PJS needs to be validated</a:t>
            </a:r>
            <a:r>
              <a:rPr lang="en-US" sz="1200" dirty="0">
                <a:latin typeface="Abadi" panose="020B0604020104020204" pitchFamily="34" charset="0"/>
              </a:rPr>
              <a:t>. </a:t>
            </a:r>
          </a:p>
          <a:p>
            <a:endParaRPr lang="en-US" sz="1200" dirty="0">
              <a:latin typeface="Abadi" panose="020B0604020104020204" pitchFamily="34" charset="0"/>
            </a:endParaRPr>
          </a:p>
          <a:p>
            <a:r>
              <a:rPr lang="en-US" sz="1200" dirty="0">
                <a:latin typeface="Abadi" panose="020B0604020104020204" pitchFamily="34" charset="0"/>
              </a:rPr>
              <a:t>(click 2) If the ICTM is warranted, it is held </a:t>
            </a:r>
            <a:r>
              <a:rPr lang="en-US" sz="1200" u="sng" dirty="0">
                <a:solidFill>
                  <a:srgbClr val="FF0000"/>
                </a:solidFill>
                <a:latin typeface="Abadi" panose="020B0604020104020204" pitchFamily="34" charset="0"/>
              </a:rPr>
              <a:t>prior</a:t>
            </a:r>
            <a:r>
              <a:rPr lang="en-US" sz="1200" dirty="0">
                <a:latin typeface="Abadi" panose="020B0604020104020204" pitchFamily="34" charset="0"/>
              </a:rPr>
              <a:t> to moving into the concept report preparation.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23</a:t>
            </a:fld>
            <a:endParaRPr lang="en-US"/>
          </a:p>
        </p:txBody>
      </p:sp>
    </p:spTree>
    <p:extLst>
      <p:ext uri="{BB962C8B-B14F-4D97-AF65-F5344CB8AC3E}">
        <p14:creationId xmlns:p14="http://schemas.microsoft.com/office/powerpoint/2010/main" val="359612779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800" dirty="0">
                <a:latin typeface="Abadi" panose="020B0604020104020204" pitchFamily="34" charset="0"/>
              </a:rPr>
              <a:t>Purpose is to:</a:t>
            </a:r>
          </a:p>
          <a:p>
            <a:r>
              <a:rPr lang="en-US" sz="2800" dirty="0">
                <a:latin typeface="Abadi" panose="020B0604020104020204" pitchFamily="34" charset="0"/>
              </a:rPr>
              <a:t>(click 1) provide a better understanding of the </a:t>
            </a:r>
            <a:r>
              <a:rPr lang="en-US" sz="2800" dirty="0">
                <a:solidFill>
                  <a:srgbClr val="0070C0"/>
                </a:solidFill>
                <a:latin typeface="Abadi" panose="020B0604020104020204" pitchFamily="34" charset="0"/>
              </a:rPr>
              <a:t>project scope</a:t>
            </a:r>
            <a:r>
              <a:rPr lang="en-US" sz="2800" dirty="0">
                <a:latin typeface="Abadi" panose="020B0604020104020204" pitchFamily="34" charset="0"/>
              </a:rPr>
              <a:t>, </a:t>
            </a:r>
          </a:p>
          <a:p>
            <a:endParaRPr lang="en-US" sz="2800" dirty="0">
              <a:latin typeface="Abadi" panose="020B0604020104020204" pitchFamily="34" charset="0"/>
            </a:endParaRPr>
          </a:p>
          <a:p>
            <a:r>
              <a:rPr lang="en-US" sz="2800" dirty="0">
                <a:solidFill>
                  <a:srgbClr val="0070C0"/>
                </a:solidFill>
                <a:latin typeface="Abadi" panose="020B0604020104020204" pitchFamily="34" charset="0"/>
              </a:rPr>
              <a:t>(click 2) identification of information</a:t>
            </a:r>
            <a:r>
              <a:rPr lang="en-US" sz="2800" dirty="0">
                <a:latin typeface="Abadi" panose="020B0604020104020204" pitchFamily="34" charset="0"/>
              </a:rPr>
              <a:t> that is available and what is needed, and</a:t>
            </a:r>
          </a:p>
          <a:p>
            <a:endParaRPr lang="en-US" sz="2800" dirty="0">
              <a:latin typeface="Abadi" panose="020B0604020104020204" pitchFamily="34" charset="0"/>
            </a:endParaRPr>
          </a:p>
          <a:p>
            <a:r>
              <a:rPr lang="en-US" sz="2800" dirty="0">
                <a:latin typeface="Abadi" panose="020B0604020104020204" pitchFamily="34" charset="0"/>
              </a:rPr>
              <a:t>(click 3) the </a:t>
            </a:r>
            <a:r>
              <a:rPr lang="en-US" sz="2800" dirty="0">
                <a:solidFill>
                  <a:srgbClr val="0070C0"/>
                </a:solidFill>
                <a:latin typeface="Abadi" panose="020B0604020104020204" pitchFamily="34" charset="0"/>
              </a:rPr>
              <a:t>next steps </a:t>
            </a:r>
            <a:r>
              <a:rPr lang="en-US" sz="2800" dirty="0">
                <a:latin typeface="Abadi" panose="020B0604020104020204" pitchFamily="34" charset="0"/>
              </a:rPr>
              <a:t>to be accomplished in the concept development.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24</a:t>
            </a:fld>
            <a:endParaRPr lang="en-US"/>
          </a:p>
        </p:txBody>
      </p:sp>
    </p:spTree>
    <p:extLst>
      <p:ext uri="{BB962C8B-B14F-4D97-AF65-F5344CB8AC3E}">
        <p14:creationId xmlns:p14="http://schemas.microsoft.com/office/powerpoint/2010/main" val="426541147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(click 1)The CTM is held </a:t>
            </a:r>
            <a:r>
              <a:rPr lang="en-US" b="0" u="sng" dirty="0">
                <a:solidFill>
                  <a:srgbClr val="FF0000"/>
                </a:solidFill>
              </a:rPr>
              <a:t>prior</a:t>
            </a:r>
            <a:r>
              <a:rPr lang="en-US" b="0" dirty="0">
                <a:solidFill>
                  <a:srgbClr val="FF0000"/>
                </a:solidFill>
              </a:rPr>
              <a:t> </a:t>
            </a:r>
            <a:r>
              <a:rPr lang="en-US" b="0" dirty="0"/>
              <a:t>to submitting the Concept Report for approval. </a:t>
            </a:r>
          </a:p>
          <a:p>
            <a:endParaRPr lang="en-US" b="0" dirty="0"/>
          </a:p>
          <a:p>
            <a:r>
              <a:rPr lang="en-US" b="0" dirty="0"/>
              <a:t>(click 2) The Concept Report may be updated based on the outcome of the discussions from the CTM.</a:t>
            </a:r>
          </a:p>
          <a:p>
            <a:endParaRPr lang="en-US" b="0" dirty="0"/>
          </a:p>
          <a:p>
            <a:r>
              <a:rPr lang="en-US" b="0" dirty="0"/>
              <a:t>(click 3) PM submit concept report to the Office of Design Policy and Support is a milestone metric for the PM.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25</a:t>
            </a:fld>
            <a:endParaRPr lang="en-US"/>
          </a:p>
        </p:txBody>
      </p:sp>
    </p:spTree>
    <p:extLst>
      <p:ext uri="{BB962C8B-B14F-4D97-AF65-F5344CB8AC3E}">
        <p14:creationId xmlns:p14="http://schemas.microsoft.com/office/powerpoint/2010/main" val="14478430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CTM is to </a:t>
            </a:r>
          </a:p>
          <a:p>
            <a:r>
              <a:rPr lang="en-US" dirty="0"/>
              <a:t>(click 1) present the concept report &amp; alternatives and </a:t>
            </a:r>
          </a:p>
          <a:p>
            <a:endParaRPr lang="en-US" dirty="0"/>
          </a:p>
          <a:p>
            <a:r>
              <a:rPr lang="en-US" dirty="0"/>
              <a:t>(click 2) to facilitate discussions with the attendees for information or issues that may not have been considered and addressed in the concept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26</a:t>
            </a:fld>
            <a:endParaRPr lang="en-US"/>
          </a:p>
        </p:txBody>
      </p:sp>
    </p:spTree>
    <p:extLst>
      <p:ext uri="{BB962C8B-B14F-4D97-AF65-F5344CB8AC3E}">
        <p14:creationId xmlns:p14="http://schemas.microsoft.com/office/powerpoint/2010/main" val="307207673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CTM has been held, the designer updates the concept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27</a:t>
            </a:fld>
            <a:endParaRPr lang="en-US"/>
          </a:p>
        </p:txBody>
      </p:sp>
    </p:spTree>
    <p:extLst>
      <p:ext uri="{BB962C8B-B14F-4D97-AF65-F5344CB8AC3E}">
        <p14:creationId xmlns:p14="http://schemas.microsoft.com/office/powerpoint/2010/main" val="5317092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b="0" dirty="0"/>
              <a:t>After the CTM is held, the CR is updated and finalized and submitted to the PM for review and signature. Then it is submitted to OPD for review and signature. Once the CR has been signed by the PM and OPD, the PM submits the CR to Office of Design Policy &amp; Support for review. Reminder that submitting the CR to DP&amp;S is a milestone for the PM.</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28</a:t>
            </a:fld>
            <a:endParaRPr lang="en-US"/>
          </a:p>
        </p:txBody>
      </p:sp>
    </p:spTree>
    <p:extLst>
      <p:ext uri="{BB962C8B-B14F-4D97-AF65-F5344CB8AC3E}">
        <p14:creationId xmlns:p14="http://schemas.microsoft.com/office/powerpoint/2010/main" val="137969171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being reviewed by the Office of Design Policy &amp; Support, the concept report is routed to the Chief Engineer for approval the report. </a:t>
            </a:r>
          </a:p>
        </p:txBody>
      </p:sp>
      <p:sp>
        <p:nvSpPr>
          <p:cNvPr id="4" name="Slide Number Placeholder 3"/>
          <p:cNvSpPr>
            <a:spLocks noGrp="1"/>
          </p:cNvSpPr>
          <p:nvPr>
            <p:ph type="sldNum" sz="quarter" idx="5"/>
          </p:nvPr>
        </p:nvSpPr>
        <p:spPr/>
        <p:txBody>
          <a:bodyPr/>
          <a:lstStyle/>
          <a:p>
            <a:fld id="{ECCF2C3B-96AA-4650-A208-DC2D5D03174A}" type="slidenum">
              <a:rPr lang="en-US" smtClean="0"/>
              <a:t>29</a:t>
            </a:fld>
            <a:endParaRPr lang="en-US"/>
          </a:p>
        </p:txBody>
      </p:sp>
    </p:spTree>
    <p:extLst>
      <p:ext uri="{BB962C8B-B14F-4D97-AF65-F5344CB8AC3E}">
        <p14:creationId xmlns:p14="http://schemas.microsoft.com/office/powerpoint/2010/main" val="27804112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training is going to focus on the Concept Phase of the PDP process. It is the first phase of the design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(click 1) The </a:t>
            </a:r>
            <a:r>
              <a:rPr lang="en-US" sz="1200" b="0" dirty="0">
                <a:solidFill>
                  <a:srgbClr val="0070C0"/>
                </a:solidFill>
              </a:rPr>
              <a:t>Office of Design Policies &amp; Support </a:t>
            </a:r>
            <a:r>
              <a:rPr lang="en-US" sz="1200" b="0" dirty="0"/>
              <a:t>coordinates with GDOT SME and reviews the report.</a:t>
            </a:r>
          </a:p>
          <a:p>
            <a:r>
              <a:rPr lang="en-US" sz="1200" b="0" dirty="0"/>
              <a:t>(click 2) Once the CR is approved by the Chief Engineer, the scope of the project must be followed.</a:t>
            </a:r>
          </a:p>
          <a:p>
            <a:r>
              <a:rPr lang="en-US" sz="1200" b="0" dirty="0"/>
              <a:t>(click 3) Any deviation from the scope may require additional approval.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30</a:t>
            </a:fld>
            <a:endParaRPr lang="en-US"/>
          </a:p>
        </p:txBody>
      </p:sp>
    </p:spTree>
    <p:extLst>
      <p:ext uri="{BB962C8B-B14F-4D97-AF65-F5344CB8AC3E}">
        <p14:creationId xmlns:p14="http://schemas.microsoft.com/office/powerpoint/2010/main" val="26058999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31</a:t>
            </a:fld>
            <a:endParaRPr lang="en-US"/>
          </a:p>
        </p:txBody>
      </p:sp>
    </p:spTree>
    <p:extLst>
      <p:ext uri="{BB962C8B-B14F-4D97-AF65-F5344CB8AC3E}">
        <p14:creationId xmlns:p14="http://schemas.microsoft.com/office/powerpoint/2010/main" val="260607735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 - </a:t>
            </a:r>
            <a:r>
              <a:rPr lang="en-US" sz="1200" dirty="0">
                <a:solidFill>
                  <a:srgbClr val="C00000"/>
                </a:solidFill>
                <a:latin typeface="Abadi" panose="020B0604020104020204" pitchFamily="34" charset="0"/>
              </a:rPr>
              <a:t>PM must know the project’s scope to ensure that the design is aligning with it as the PDP process continues.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32</a:t>
            </a:fld>
            <a:endParaRPr lang="en-US"/>
          </a:p>
        </p:txBody>
      </p:sp>
    </p:spTree>
    <p:extLst>
      <p:ext uri="{BB962C8B-B14F-4D97-AF65-F5344CB8AC3E}">
        <p14:creationId xmlns:p14="http://schemas.microsoft.com/office/powerpoint/2010/main" val="19462819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33</a:t>
            </a:fld>
            <a:endParaRPr lang="en-US"/>
          </a:p>
        </p:txBody>
      </p:sp>
    </p:spTree>
    <p:extLst>
      <p:ext uri="{BB962C8B-B14F-4D97-AF65-F5344CB8AC3E}">
        <p14:creationId xmlns:p14="http://schemas.microsoft.com/office/powerpoint/2010/main" val="53170637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(click 1) Some projects do not have a concept phase. Consequently, there isn’t a concept report prepared.</a:t>
            </a:r>
          </a:p>
          <a:p>
            <a:r>
              <a:rPr lang="en-US" sz="1200" b="0" dirty="0"/>
              <a:t>(click 2) </a:t>
            </a:r>
            <a:r>
              <a:rPr lang="en-US" sz="1200" b="0" dirty="0">
                <a:solidFill>
                  <a:srgbClr val="FF0000"/>
                </a:solidFill>
              </a:rPr>
              <a:t>Some projects have a project charter instead of a concept report. These projects do not follow the design steps of the concept phase.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34</a:t>
            </a:fld>
            <a:endParaRPr lang="en-US"/>
          </a:p>
        </p:txBody>
      </p:sp>
    </p:spTree>
    <p:extLst>
      <p:ext uri="{BB962C8B-B14F-4D97-AF65-F5344CB8AC3E}">
        <p14:creationId xmlns:p14="http://schemas.microsoft.com/office/powerpoint/2010/main" val="104407527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dirty="0"/>
              <a:t>(click 1) a project charter is approved the office that owns the project. </a:t>
            </a:r>
            <a:endParaRPr lang="en-US" sz="1200" b="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35</a:t>
            </a:fld>
            <a:endParaRPr lang="en-US"/>
          </a:p>
        </p:txBody>
      </p:sp>
    </p:spTree>
    <p:extLst>
      <p:ext uri="{BB962C8B-B14F-4D97-AF65-F5344CB8AC3E}">
        <p14:creationId xmlns:p14="http://schemas.microsoft.com/office/powerpoint/2010/main" val="5626969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previously discussed, the concept phase is a high-level of engineering. The detailed engineering will begin in the preliminary design phase. There are a few non-design activities that may take place concurrently with the concept phase and will help the project to begin the preliminary design phase quickly after the concept phase is completed. (</a:t>
            </a:r>
            <a:r>
              <a:rPr lang="en-US" i="1" dirty="0"/>
              <a:t>go to next slide)</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36</a:t>
            </a:fld>
            <a:endParaRPr lang="en-US"/>
          </a:p>
        </p:txBody>
      </p:sp>
    </p:spTree>
    <p:extLst>
      <p:ext uri="{BB962C8B-B14F-4D97-AF65-F5344CB8AC3E}">
        <p14:creationId xmlns:p14="http://schemas.microsoft.com/office/powerpoint/2010/main" val="3779811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orange bar represents the order of the main steps for the concept report. This is not scaled to represent the duration between activities. </a:t>
            </a:r>
          </a:p>
          <a:p>
            <a:endParaRPr lang="en-US" dirty="0"/>
          </a:p>
          <a:p>
            <a:r>
              <a:rPr lang="en-US" dirty="0"/>
              <a:t>(click 2) While the steps of the concept report are progressing, most projects will also begin the environmental studies. The first step of the environmental process is resource identification. The green bar represents the main steps for resource ID. This is not scaled to represent the duration between activities. </a:t>
            </a:r>
          </a:p>
          <a:p>
            <a:endParaRPr lang="en-US" dirty="0"/>
          </a:p>
          <a:p>
            <a:r>
              <a:rPr lang="en-US" dirty="0"/>
              <a:t>(click 3) The concept steps and the resource ID steps usually occur concurrently. However, there are schedules where this does not apply. The PM should check the project’s schedule to understand the timing of the activities for both. </a:t>
            </a:r>
          </a:p>
        </p:txBody>
      </p:sp>
      <p:sp>
        <p:nvSpPr>
          <p:cNvPr id="4" name="Slide Number Placeholder 3"/>
          <p:cNvSpPr>
            <a:spLocks noGrp="1"/>
          </p:cNvSpPr>
          <p:nvPr>
            <p:ph type="sldNum" sz="quarter" idx="5"/>
          </p:nvPr>
        </p:nvSpPr>
        <p:spPr/>
        <p:txBody>
          <a:bodyPr/>
          <a:lstStyle/>
          <a:p>
            <a:fld id="{ECCF2C3B-96AA-4650-A208-DC2D5D03174A}" type="slidenum">
              <a:rPr lang="en-US" smtClean="0"/>
              <a:t>37</a:t>
            </a:fld>
            <a:endParaRPr lang="en-US"/>
          </a:p>
        </p:txBody>
      </p:sp>
    </p:spTree>
    <p:extLst>
      <p:ext uri="{BB962C8B-B14F-4D97-AF65-F5344CB8AC3E}">
        <p14:creationId xmlns:p14="http://schemas.microsoft.com/office/powerpoint/2010/main" val="28801719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environmental resource identification is to </a:t>
            </a:r>
          </a:p>
          <a:p>
            <a:r>
              <a:rPr lang="en-US" dirty="0"/>
              <a:t>(click 1) determine what environmental resources are potentially within the limits of the projects. </a:t>
            </a:r>
          </a:p>
          <a:p>
            <a:endParaRPr lang="en-US" dirty="0"/>
          </a:p>
          <a:p>
            <a:r>
              <a:rPr lang="en-US" dirty="0"/>
              <a:t>(click 2) and to determine the boundary of each resource that is found. In the next PDP phase, this information will guide the designer on where or how to design the project. </a:t>
            </a:r>
          </a:p>
        </p:txBody>
      </p:sp>
      <p:sp>
        <p:nvSpPr>
          <p:cNvPr id="4" name="Slide Number Placeholder 3"/>
          <p:cNvSpPr>
            <a:spLocks noGrp="1"/>
          </p:cNvSpPr>
          <p:nvPr>
            <p:ph type="sldNum" sz="quarter" idx="5"/>
          </p:nvPr>
        </p:nvSpPr>
        <p:spPr/>
        <p:txBody>
          <a:bodyPr/>
          <a:lstStyle/>
          <a:p>
            <a:fld id="{ECCF2C3B-96AA-4650-A208-DC2D5D03174A}" type="slidenum">
              <a:rPr lang="en-US" smtClean="0"/>
              <a:t>38</a:t>
            </a:fld>
            <a:endParaRPr lang="en-US"/>
          </a:p>
        </p:txBody>
      </p:sp>
    </p:spTree>
    <p:extLst>
      <p:ext uri="{BB962C8B-B14F-4D97-AF65-F5344CB8AC3E}">
        <p14:creationId xmlns:p14="http://schemas.microsoft.com/office/powerpoint/2010/main" val="207202094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resource ID step, there are 3 different environmental subject matter experts that must physically go to the project site and evaluate whether there are any eligible resources. After the field work is complete, each SME must write a survey report about what resources were identified. </a:t>
            </a:r>
          </a:p>
          <a:p>
            <a:endParaRPr lang="en-US" dirty="0"/>
          </a:p>
          <a:p>
            <a:r>
              <a:rPr lang="en-US" dirty="0"/>
              <a:t>(click 1) This work is done for ecology, history, and archaeology.  This information will be needed for when the project moves into the next PDP phase for preliminary design. </a:t>
            </a:r>
          </a:p>
        </p:txBody>
      </p:sp>
      <p:sp>
        <p:nvSpPr>
          <p:cNvPr id="4" name="Slide Number Placeholder 3"/>
          <p:cNvSpPr>
            <a:spLocks noGrp="1"/>
          </p:cNvSpPr>
          <p:nvPr>
            <p:ph type="sldNum" sz="quarter" idx="5"/>
          </p:nvPr>
        </p:nvSpPr>
        <p:spPr/>
        <p:txBody>
          <a:bodyPr/>
          <a:lstStyle/>
          <a:p>
            <a:fld id="{ECCF2C3B-96AA-4650-A208-DC2D5D03174A}" type="slidenum">
              <a:rPr lang="en-US" smtClean="0"/>
              <a:t>39</a:t>
            </a:fld>
            <a:endParaRPr lang="en-US"/>
          </a:p>
        </p:txBody>
      </p:sp>
    </p:spTree>
    <p:extLst>
      <p:ext uri="{BB962C8B-B14F-4D97-AF65-F5344CB8AC3E}">
        <p14:creationId xmlns:p14="http://schemas.microsoft.com/office/powerpoint/2010/main" val="36641323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If any federal money will be used on the project, GDOT must follow the Plan Development Process (PDP) per the oversight agreement with Federal Highway Administration (FHWA).</a:t>
            </a:r>
          </a:p>
          <a:p>
            <a:endParaRPr lang="en-US" dirty="0">
              <a:latin typeface="Abadi" panose="020B0604020104020204" pitchFamily="34" charset="0"/>
            </a:endParaRPr>
          </a:p>
          <a:p>
            <a:r>
              <a:rPr lang="en-US" dirty="0">
                <a:latin typeface="Abadi" panose="020B0604020104020204" pitchFamily="34" charset="0"/>
              </a:rPr>
              <a:t>(click 2) Most but Not all projects have a concept phase. </a:t>
            </a:r>
          </a:p>
          <a:p>
            <a:endParaRPr lang="en-US" dirty="0">
              <a:latin typeface="Abadi" panose="020B0604020104020204" pitchFamily="34" charset="0"/>
            </a:endParaRPr>
          </a:p>
          <a:p>
            <a:r>
              <a:rPr lang="en-US" dirty="0">
                <a:latin typeface="Abadi" panose="020B0604020104020204" pitchFamily="34" charset="0"/>
              </a:rPr>
              <a:t>(click  3) If there is a concept phase, it will be documented in a Concept Report.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Read Chapter 5 of the PDP manual for information about the Concept Phase. See Section 5.5 of the PDP manual for a list of projects that do not require concept report or meeting. </a:t>
            </a:r>
          </a:p>
          <a:p>
            <a:endParaRPr lang="en-US" dirty="0">
              <a:latin typeface="Abadi" panose="020B0604020104020204" pitchFamily="34" charset="0"/>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1904752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orange bar represents the order of the main steps for the concept report. This is not scaled to represent the duration between activities. </a:t>
            </a:r>
          </a:p>
          <a:p>
            <a:endParaRPr lang="en-US" dirty="0"/>
          </a:p>
          <a:p>
            <a:r>
              <a:rPr lang="en-US" dirty="0"/>
              <a:t>(click 2) While the steps of the concept report are progressing, most projects will also begin the survey database work. The blue bar represents this process. The first step of the survey database process is field work. This is not scaled to represent the duration between activities. </a:t>
            </a:r>
          </a:p>
          <a:p>
            <a:endParaRPr lang="en-US" dirty="0"/>
          </a:p>
          <a:p>
            <a:r>
              <a:rPr lang="en-US" dirty="0"/>
              <a:t>(click 3) The concept steps and the survey database steps usually occur concurrently. However, there are schedules where this does not apply. The PM should check the project’s schedule to understand the timing of the activities for both. </a:t>
            </a:r>
          </a:p>
        </p:txBody>
      </p:sp>
      <p:sp>
        <p:nvSpPr>
          <p:cNvPr id="4" name="Slide Number Placeholder 3"/>
          <p:cNvSpPr>
            <a:spLocks noGrp="1"/>
          </p:cNvSpPr>
          <p:nvPr>
            <p:ph type="sldNum" sz="quarter" idx="5"/>
          </p:nvPr>
        </p:nvSpPr>
        <p:spPr/>
        <p:txBody>
          <a:bodyPr/>
          <a:lstStyle/>
          <a:p>
            <a:fld id="{ECCF2C3B-96AA-4650-A208-DC2D5D03174A}" type="slidenum">
              <a:rPr lang="en-US" smtClean="0"/>
              <a:t>40</a:t>
            </a:fld>
            <a:endParaRPr lang="en-US"/>
          </a:p>
        </p:txBody>
      </p:sp>
    </p:spTree>
    <p:extLst>
      <p:ext uri="{BB962C8B-B14F-4D97-AF65-F5344CB8AC3E}">
        <p14:creationId xmlns:p14="http://schemas.microsoft.com/office/powerpoint/2010/main" val="17394010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the survey database is to collect information related to</a:t>
            </a:r>
          </a:p>
          <a:p>
            <a:r>
              <a:rPr lang="en-US" dirty="0"/>
              <a:t>(click 1) topography or elevation. This information is needed for a designer to know if the land is low and needs fill add to raise it up or if it is too high and needs to be cut down to a lower elevation. </a:t>
            </a:r>
          </a:p>
          <a:p>
            <a:endParaRPr lang="en-US" dirty="0"/>
          </a:p>
          <a:p>
            <a:r>
              <a:rPr lang="en-US" dirty="0"/>
              <a:t>(click 2) the exact location of the adjacent property lines is needed to determine if the project will need to acquire additional land.</a:t>
            </a:r>
          </a:p>
          <a:p>
            <a:endParaRPr lang="en-US" dirty="0"/>
          </a:p>
          <a:p>
            <a:r>
              <a:rPr lang="en-US" dirty="0"/>
              <a:t>(click 3) It is important to know the exact location of structures that are on a property within the study area. This information will aid the designer in determining if the structure should be avoided or how it will be impacted by the project. </a:t>
            </a:r>
          </a:p>
          <a:p>
            <a:endParaRPr lang="en-US" dirty="0"/>
          </a:p>
          <a:p>
            <a:r>
              <a:rPr lang="en-US" dirty="0"/>
              <a:t>(click 4) Surveying allows GDOT to confirm the boundaries (aka right-of-way limits) that is owned by the state. The field work (aka survey work) collects all of this information. </a:t>
            </a:r>
          </a:p>
        </p:txBody>
      </p:sp>
      <p:sp>
        <p:nvSpPr>
          <p:cNvPr id="4" name="Slide Number Placeholder 3"/>
          <p:cNvSpPr>
            <a:spLocks noGrp="1"/>
          </p:cNvSpPr>
          <p:nvPr>
            <p:ph type="sldNum" sz="quarter" idx="5"/>
          </p:nvPr>
        </p:nvSpPr>
        <p:spPr/>
        <p:txBody>
          <a:bodyPr/>
          <a:lstStyle/>
          <a:p>
            <a:fld id="{ECCF2C3B-96AA-4650-A208-DC2D5D03174A}" type="slidenum">
              <a:rPr lang="en-US" smtClean="0"/>
              <a:t>41</a:t>
            </a:fld>
            <a:endParaRPr lang="en-US"/>
          </a:p>
        </p:txBody>
      </p:sp>
    </p:spTree>
    <p:extLst>
      <p:ext uri="{BB962C8B-B14F-4D97-AF65-F5344CB8AC3E}">
        <p14:creationId xmlns:p14="http://schemas.microsoft.com/office/powerpoint/2010/main" val="3221884096"/>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collected information is put into a database and then provided to GDOT for review. Once GDOT has reviewed and accepted the 1</a:t>
            </a:r>
            <a:r>
              <a:rPr lang="en-US" baseline="30000" dirty="0"/>
              <a:t>st</a:t>
            </a:r>
            <a:r>
              <a:rPr lang="en-US" dirty="0"/>
              <a:t> of 2 checks of the database, the design work proceeds. Survey database is usually required before the detailed design work can begin. Hence, starting the survey database work on schedule will help to ensure that preliminary design starts on time. </a:t>
            </a:r>
          </a:p>
        </p:txBody>
      </p:sp>
      <p:sp>
        <p:nvSpPr>
          <p:cNvPr id="4" name="Slide Number Placeholder 3"/>
          <p:cNvSpPr>
            <a:spLocks noGrp="1"/>
          </p:cNvSpPr>
          <p:nvPr>
            <p:ph type="sldNum" sz="quarter" idx="5"/>
          </p:nvPr>
        </p:nvSpPr>
        <p:spPr/>
        <p:txBody>
          <a:bodyPr/>
          <a:lstStyle/>
          <a:p>
            <a:fld id="{ECCF2C3B-96AA-4650-A208-DC2D5D03174A}" type="slidenum">
              <a:rPr lang="en-US" smtClean="0"/>
              <a:t>42</a:t>
            </a:fld>
            <a:endParaRPr lang="en-US"/>
          </a:p>
        </p:txBody>
      </p:sp>
    </p:spTree>
    <p:extLst>
      <p:ext uri="{BB962C8B-B14F-4D97-AF65-F5344CB8AC3E}">
        <p14:creationId xmlns:p14="http://schemas.microsoft.com/office/powerpoint/2010/main" val="246171512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are going to practice using a preconstruction status report and the Primavera P6 schedule to find information that is needed to fill out templates for the concept phase. [</a:t>
            </a:r>
            <a:r>
              <a:rPr lang="en-US" i="1" dirty="0"/>
              <a:t>Directions: Be sure that all participants have copies of slides 35-38 &amp; 40-41 without the answers. This will be active engagement with the participants to learn how to use these resources.]</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43</a:t>
            </a:fld>
            <a:endParaRPr lang="en-US"/>
          </a:p>
        </p:txBody>
      </p:sp>
    </p:spTree>
    <p:extLst>
      <p:ext uri="{BB962C8B-B14F-4D97-AF65-F5344CB8AC3E}">
        <p14:creationId xmlns:p14="http://schemas.microsoft.com/office/powerpoint/2010/main" val="37843860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28600" indent="-228600">
              <a:buAutoNum type="arabicParenR"/>
            </a:pPr>
            <a:r>
              <a:rPr lang="en-US" dirty="0"/>
              <a:t>Look at the PSR for PI 0017959, Mitchell Co. What Phase is it in? </a:t>
            </a:r>
          </a:p>
          <a:p>
            <a:pPr marL="0" indent="0">
              <a:buNone/>
            </a:pPr>
            <a:r>
              <a:rPr lang="en-US" dirty="0"/>
              <a:t>[</a:t>
            </a:r>
            <a:r>
              <a:rPr lang="en-US" i="1" dirty="0"/>
              <a:t>Direction: Participant should have a copy of this PSR. Next slide provides choices for the answer.]</a:t>
            </a:r>
          </a:p>
        </p:txBody>
      </p:sp>
      <p:sp>
        <p:nvSpPr>
          <p:cNvPr id="4" name="Slide Number Placeholder 3"/>
          <p:cNvSpPr>
            <a:spLocks noGrp="1"/>
          </p:cNvSpPr>
          <p:nvPr>
            <p:ph type="sldNum" sz="quarter" idx="5"/>
          </p:nvPr>
        </p:nvSpPr>
        <p:spPr/>
        <p:txBody>
          <a:bodyPr/>
          <a:lstStyle/>
          <a:p>
            <a:fld id="{436ACB74-8B75-4061-A2A7-10EE401DE83C}" type="slidenum">
              <a:rPr lang="en-US" smtClean="0"/>
              <a:t>44</a:t>
            </a:fld>
            <a:endParaRPr lang="en-US"/>
          </a:p>
        </p:txBody>
      </p:sp>
    </p:spTree>
    <p:extLst>
      <p:ext uri="{BB962C8B-B14F-4D97-AF65-F5344CB8AC3E}">
        <p14:creationId xmlns:p14="http://schemas.microsoft.com/office/powerpoint/2010/main" val="152345643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A – Go to next slide to review how to know this.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45</a:t>
            </a:fld>
            <a:endParaRPr lang="en-US"/>
          </a:p>
        </p:txBody>
      </p:sp>
    </p:spTree>
    <p:extLst>
      <p:ext uri="{BB962C8B-B14F-4D97-AF65-F5344CB8AC3E}">
        <p14:creationId xmlns:p14="http://schemas.microsoft.com/office/powerpoint/2010/main" val="10419312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How did you know it was concept? </a:t>
            </a:r>
          </a:p>
          <a:p>
            <a:pPr marL="0" indent="0">
              <a:buNone/>
            </a:pPr>
            <a:endParaRPr lang="en-US" dirty="0"/>
          </a:p>
          <a:p>
            <a:pPr marL="0" indent="0">
              <a:buNone/>
            </a:pPr>
            <a:r>
              <a:rPr lang="en-US" dirty="0"/>
              <a:t>(</a:t>
            </a:r>
            <a:r>
              <a:rPr lang="en-US" i="1" dirty="0"/>
              <a:t>direction: ask participants to raise hand and share the answers</a:t>
            </a:r>
            <a:r>
              <a:rPr lang="en-US" dirty="0"/>
              <a:t>) </a:t>
            </a:r>
          </a:p>
          <a:p>
            <a:pPr marL="0" indent="0">
              <a:buNone/>
            </a:pPr>
            <a:r>
              <a:rPr lang="en-US" dirty="0"/>
              <a:t>(Answer: click 1) Look at the PM notes. This project states that concept is in development. </a:t>
            </a:r>
          </a:p>
          <a:p>
            <a:pPr marL="0" indent="0">
              <a:buNone/>
            </a:pPr>
            <a:endParaRPr lang="en-US" dirty="0"/>
          </a:p>
          <a:p>
            <a:pPr marL="0" indent="0">
              <a:buNone/>
            </a:pPr>
            <a:r>
              <a:rPr lang="en-US" dirty="0"/>
              <a:t>(Answer: click 2) Look at the P6 schedule. The first 2 lines are about the concept report. Neither activity is at 100% which would indicate that the concept phase is complete. </a:t>
            </a:r>
          </a:p>
        </p:txBody>
      </p:sp>
      <p:sp>
        <p:nvSpPr>
          <p:cNvPr id="4" name="Slide Number Placeholder 3"/>
          <p:cNvSpPr>
            <a:spLocks noGrp="1"/>
          </p:cNvSpPr>
          <p:nvPr>
            <p:ph type="sldNum" sz="quarter" idx="5"/>
          </p:nvPr>
        </p:nvSpPr>
        <p:spPr/>
        <p:txBody>
          <a:bodyPr/>
          <a:lstStyle/>
          <a:p>
            <a:fld id="{436ACB74-8B75-4061-A2A7-10EE401DE83C}" type="slidenum">
              <a:rPr lang="en-US" smtClean="0"/>
              <a:t>46</a:t>
            </a:fld>
            <a:endParaRPr lang="en-US"/>
          </a:p>
        </p:txBody>
      </p:sp>
    </p:spTree>
    <p:extLst>
      <p:ext uri="{BB962C8B-B14F-4D97-AF65-F5344CB8AC3E}">
        <p14:creationId xmlns:p14="http://schemas.microsoft.com/office/powerpoint/2010/main" val="19728313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A skill possessed by excellent project managers is knowing what templates are needed and when on the project the template should be completed. We are going to start with the template for the concept team meeting. Through this template, the PM will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determine the date the CTM is to be held.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2) determine the date the CTM invite is to be prepared.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3) understand how to properly fill out the CTM invite.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47</a:t>
            </a:fld>
            <a:endParaRPr lang="en-US"/>
          </a:p>
        </p:txBody>
      </p:sp>
    </p:spTree>
    <p:extLst>
      <p:ext uri="{BB962C8B-B14F-4D97-AF65-F5344CB8AC3E}">
        <p14:creationId xmlns:p14="http://schemas.microsoft.com/office/powerpoint/2010/main" val="160534497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This is an excerpt from the CTM invite template letter.</a:t>
            </a:r>
          </a:p>
          <a:p>
            <a:pPr marL="0" indent="0">
              <a:buNone/>
            </a:pPr>
            <a:endParaRPr lang="en-US" dirty="0"/>
          </a:p>
          <a:p>
            <a:pPr marL="0" indent="0">
              <a:buNone/>
            </a:pPr>
            <a:r>
              <a:rPr lang="en-US" dirty="0"/>
              <a:t>(click 1) The letter provides direction that the CTM letter must be sent out at least 3 weeks in advance. </a:t>
            </a:r>
          </a:p>
          <a:p>
            <a:pPr marL="0" indent="0">
              <a:buNone/>
            </a:pPr>
            <a:endParaRPr lang="en-US" dirty="0"/>
          </a:p>
          <a:p>
            <a:pPr marL="0" indent="0">
              <a:buNone/>
            </a:pPr>
            <a:r>
              <a:rPr lang="en-US" dirty="0"/>
              <a:t>(click 2) This direction influences when the project can be scheduled. </a:t>
            </a:r>
          </a:p>
        </p:txBody>
      </p:sp>
      <p:sp>
        <p:nvSpPr>
          <p:cNvPr id="4" name="Slide Number Placeholder 3"/>
          <p:cNvSpPr>
            <a:spLocks noGrp="1"/>
          </p:cNvSpPr>
          <p:nvPr>
            <p:ph type="sldNum" sz="quarter" idx="5"/>
          </p:nvPr>
        </p:nvSpPr>
        <p:spPr/>
        <p:txBody>
          <a:bodyPr/>
          <a:lstStyle/>
          <a:p>
            <a:fld id="{436ACB74-8B75-4061-A2A7-10EE401DE83C}" type="slidenum">
              <a:rPr lang="en-US" smtClean="0"/>
              <a:t>48</a:t>
            </a:fld>
            <a:endParaRPr lang="en-US"/>
          </a:p>
        </p:txBody>
      </p:sp>
    </p:spTree>
    <p:extLst>
      <p:ext uri="{BB962C8B-B14F-4D97-AF65-F5344CB8AC3E}">
        <p14:creationId xmlns:p14="http://schemas.microsoft.com/office/powerpoint/2010/main" val="343736368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If you are filling out a CTM letter, according to the PSR for this project when should the concept team meeting be held? </a:t>
            </a:r>
          </a:p>
          <a:p>
            <a:pPr marL="0" indent="0">
              <a:buNone/>
            </a:pPr>
            <a:endParaRPr lang="en-US" dirty="0"/>
          </a:p>
          <a:p>
            <a:pPr marL="0" indent="0">
              <a:buNone/>
            </a:pPr>
            <a:r>
              <a:rPr lang="en-US" dirty="0"/>
              <a:t>(</a:t>
            </a:r>
            <a:r>
              <a:rPr lang="en-US" i="1" dirty="0"/>
              <a:t>Direction: Give participants time to look at the P6 schedule from the PSR for PI 0017959. This is just the PSR enlarged. Ask the participants for an answer.)</a:t>
            </a:r>
          </a:p>
          <a:p>
            <a:pPr marL="0" indent="0">
              <a:buNone/>
            </a:pPr>
            <a:endParaRPr lang="en-US" i="1" dirty="0"/>
          </a:p>
          <a:p>
            <a:pPr marL="0" indent="0">
              <a:buNone/>
            </a:pPr>
            <a:r>
              <a:rPr lang="en-US" i="0" dirty="0"/>
              <a:t>(click 1) This PSR has activities listed that are important to GDOT executive management. CTM is not an activity that management is monitoring. Therefore, the PM cannot find this information on the PSR. Instead, the PM must look at the full P6 schedule to find the answer. </a:t>
            </a:r>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49</a:t>
            </a:fld>
            <a:endParaRPr lang="en-US"/>
          </a:p>
        </p:txBody>
      </p:sp>
    </p:spTree>
    <p:extLst>
      <p:ext uri="{BB962C8B-B14F-4D97-AF65-F5344CB8AC3E}">
        <p14:creationId xmlns:p14="http://schemas.microsoft.com/office/powerpoint/2010/main" val="3331953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FF0000"/>
                </a:solidFill>
                <a:latin typeface="Abadi" panose="020B0604020104020204" pitchFamily="34" charset="0"/>
              </a:rPr>
              <a:t>(click 1) Project Justification Statement (PJS) </a:t>
            </a:r>
          </a:p>
          <a:p>
            <a:endParaRPr lang="en-US" sz="1200" dirty="0">
              <a:solidFill>
                <a:srgbClr val="FF0000"/>
              </a:solidFill>
              <a:latin typeface="Abadi" panose="020B0604020104020204" pitchFamily="34" charset="0"/>
            </a:endParaRPr>
          </a:p>
          <a:p>
            <a:r>
              <a:rPr lang="en-US" sz="1200" dirty="0">
                <a:solidFill>
                  <a:srgbClr val="FF0000"/>
                </a:solidFill>
                <a:latin typeface="Abadi" panose="020B0604020104020204" pitchFamily="34" charset="0"/>
              </a:rPr>
              <a:t>(click 2) PJS explains why a project is needed.</a:t>
            </a:r>
          </a:p>
          <a:p>
            <a:endParaRPr lang="en-US" sz="1200" dirty="0">
              <a:solidFill>
                <a:srgbClr val="FF0000"/>
              </a:solidFill>
              <a:latin typeface="Abadi" panose="020B0604020104020204" pitchFamily="34" charset="0"/>
            </a:endParaRPr>
          </a:p>
          <a:p>
            <a:r>
              <a:rPr lang="en-US" sz="1200" dirty="0">
                <a:solidFill>
                  <a:srgbClr val="FF0000"/>
                </a:solidFill>
                <a:latin typeface="Abadi" panose="020B0604020104020204" pitchFamily="34" charset="0"/>
              </a:rPr>
              <a:t>(click 3) The PJS </a:t>
            </a:r>
            <a:r>
              <a:rPr lang="en-US" sz="1200" dirty="0">
                <a:latin typeface="Abadi" panose="020B0604020104020204" pitchFamily="34" charset="0"/>
              </a:rPr>
              <a:t>is a brief statement </a:t>
            </a:r>
            <a:r>
              <a:rPr lang="en-US" sz="1200" u="sng" dirty="0">
                <a:latin typeface="Abadi" panose="020B0604020104020204" pitchFamily="34" charset="0"/>
              </a:rPr>
              <a:t>identifying </a:t>
            </a:r>
            <a:r>
              <a:rPr lang="en-US" sz="1200" dirty="0">
                <a:latin typeface="Abadi" panose="020B0604020104020204" pitchFamily="34" charset="0"/>
              </a:rPr>
              <a:t>and </a:t>
            </a:r>
            <a:r>
              <a:rPr lang="en-US" sz="1200" u="sng" dirty="0">
                <a:latin typeface="Abadi" panose="020B0604020104020204" pitchFamily="34" charset="0"/>
              </a:rPr>
              <a:t>explaining the major issue(s) </a:t>
            </a:r>
            <a:r>
              <a:rPr lang="en-US" sz="1200" dirty="0">
                <a:latin typeface="Abadi" panose="020B0604020104020204" pitchFamily="34" charset="0"/>
              </a:rPr>
              <a:t>that the project is intended to address.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390891915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 Have the participants review this pdf excerpt of the schedule.]</a:t>
            </a:r>
          </a:p>
          <a:p>
            <a:pPr marL="0" indent="0">
              <a:buNone/>
            </a:pPr>
            <a:endParaRPr lang="en-US" dirty="0"/>
          </a:p>
          <a:p>
            <a:pPr marL="0" indent="0">
              <a:buNone/>
            </a:pPr>
            <a:r>
              <a:rPr lang="en-US" dirty="0"/>
              <a:t>When will the CTM be held?</a:t>
            </a:r>
          </a:p>
          <a:p>
            <a:pPr marL="0" indent="0">
              <a:buNone/>
            </a:pPr>
            <a:endParaRPr lang="en-US" dirty="0"/>
          </a:p>
          <a:p>
            <a:pPr marL="0" indent="0">
              <a:buNone/>
            </a:pPr>
            <a:r>
              <a:rPr lang="en-US" dirty="0"/>
              <a:t>(Answer: click 1 &amp; 2) Look at full P6 schedule. Hint: Meetings are always the same BL start and finish date. Task activity #02600 Concept Meeting is when the CTM should be held. This is 3/10/23.</a:t>
            </a:r>
          </a:p>
        </p:txBody>
      </p:sp>
      <p:sp>
        <p:nvSpPr>
          <p:cNvPr id="4" name="Slide Number Placeholder 3"/>
          <p:cNvSpPr>
            <a:spLocks noGrp="1"/>
          </p:cNvSpPr>
          <p:nvPr>
            <p:ph type="sldNum" sz="quarter" idx="5"/>
          </p:nvPr>
        </p:nvSpPr>
        <p:spPr/>
        <p:txBody>
          <a:bodyPr/>
          <a:lstStyle/>
          <a:p>
            <a:fld id="{436ACB74-8B75-4061-A2A7-10EE401DE83C}" type="slidenum">
              <a:rPr lang="en-US" smtClean="0"/>
              <a:t>50</a:t>
            </a:fld>
            <a:endParaRPr lang="en-US"/>
          </a:p>
        </p:txBody>
      </p:sp>
    </p:spTree>
    <p:extLst>
      <p:ext uri="{BB962C8B-B14F-4D97-AF65-F5344CB8AC3E}">
        <p14:creationId xmlns:p14="http://schemas.microsoft.com/office/powerpoint/2010/main" val="43006331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does the CTM invite need to be sent out? </a:t>
            </a:r>
          </a:p>
          <a:p>
            <a:pPr marL="0" indent="0">
              <a:buNone/>
            </a:pPr>
            <a:endParaRPr lang="en-US" dirty="0"/>
          </a:p>
          <a:p>
            <a:pPr marL="0" indent="0">
              <a:buNone/>
            </a:pPr>
            <a:r>
              <a:rPr lang="en-US" dirty="0"/>
              <a:t>[</a:t>
            </a:r>
            <a:r>
              <a:rPr lang="en-US" i="1" dirty="0"/>
              <a:t>Direction: Pause for a few seconds and let participants look for answer.]</a:t>
            </a:r>
          </a:p>
          <a:p>
            <a:pPr marL="0" indent="0">
              <a:buNone/>
            </a:pPr>
            <a:endParaRPr lang="en-US" dirty="0"/>
          </a:p>
          <a:p>
            <a:pPr marL="0" indent="0">
              <a:buNone/>
            </a:pPr>
            <a:r>
              <a:rPr lang="en-US" dirty="0"/>
              <a:t>(click 1) Hint #1: It is not listed on the P6 schedule. </a:t>
            </a:r>
          </a:p>
          <a:p>
            <a:pPr marL="0" indent="0">
              <a:buNone/>
            </a:pPr>
            <a:endParaRPr lang="en-US" dirty="0"/>
          </a:p>
          <a:p>
            <a:pPr marL="0" indent="0">
              <a:buNone/>
            </a:pPr>
            <a:r>
              <a:rPr lang="en-US" dirty="0"/>
              <a:t>(click 2) Hint #2: PM must look at the template for the direction on the timing of the CTM invite. </a:t>
            </a:r>
          </a:p>
          <a:p>
            <a:pPr marL="0" indent="0">
              <a:buNone/>
            </a:pPr>
            <a:endParaRPr lang="en-US" dirty="0"/>
          </a:p>
          <a:p>
            <a:pPr marL="0" indent="0">
              <a:buNone/>
            </a:pPr>
            <a:r>
              <a:rPr lang="en-US" i="1" dirty="0"/>
              <a:t>[Answer is provided on next slide.]</a:t>
            </a: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51</a:t>
            </a:fld>
            <a:endParaRPr lang="en-US"/>
          </a:p>
        </p:txBody>
      </p:sp>
    </p:spTree>
    <p:extLst>
      <p:ext uri="{BB962C8B-B14F-4D97-AF65-F5344CB8AC3E}">
        <p14:creationId xmlns:p14="http://schemas.microsoft.com/office/powerpoint/2010/main" val="361636194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working on a task or moving towards the next milestone, the PM should always “Being with the End in Mind.” </a:t>
            </a:r>
          </a:p>
          <a:p>
            <a:pPr marL="0" indent="0">
              <a:buNone/>
            </a:pPr>
            <a:endParaRPr lang="en-US" dirty="0"/>
          </a:p>
          <a:p>
            <a:pPr marL="0" indent="0">
              <a:buNone/>
            </a:pPr>
            <a:r>
              <a:rPr lang="en-US" dirty="0"/>
              <a:t>(click 1) The PM should know when the CTM should be held which is an activity on the P6 schedule. </a:t>
            </a:r>
          </a:p>
          <a:p>
            <a:pPr marL="0" indent="0">
              <a:buNone/>
            </a:pPr>
            <a:endParaRPr lang="en-US" dirty="0"/>
          </a:p>
          <a:p>
            <a:pPr marL="0" indent="0">
              <a:buNone/>
            </a:pPr>
            <a:r>
              <a:rPr lang="en-US" dirty="0"/>
              <a:t>(click 2) For this project, it has a baseline date of 3/10/23.</a:t>
            </a:r>
          </a:p>
          <a:p>
            <a:pPr marL="0" indent="0">
              <a:buNone/>
            </a:pPr>
            <a:endParaRPr lang="en-US" dirty="0"/>
          </a:p>
          <a:p>
            <a:pPr marL="0" indent="0">
              <a:buNone/>
            </a:pPr>
            <a:r>
              <a:rPr lang="en-US" dirty="0"/>
              <a:t>What date does the CTM invite need to be sent by? Per the template, it must be sent a minimum of 3 weeks before the CTM meeting is held. </a:t>
            </a:r>
          </a:p>
          <a:p>
            <a:pPr marL="0" indent="0">
              <a:buNone/>
            </a:pPr>
            <a:endParaRPr lang="en-US" dirty="0"/>
          </a:p>
          <a:p>
            <a:pPr marL="0" indent="0">
              <a:buNone/>
            </a:pPr>
            <a:r>
              <a:rPr lang="en-US" dirty="0"/>
              <a:t>(click 3) Do the math by beginning with the end in mind. CTM is the end and work backwards 3 weeks. The CTM invite is due no later than 2/17/23.</a:t>
            </a:r>
          </a:p>
        </p:txBody>
      </p:sp>
      <p:sp>
        <p:nvSpPr>
          <p:cNvPr id="4" name="Slide Number Placeholder 3"/>
          <p:cNvSpPr>
            <a:spLocks noGrp="1"/>
          </p:cNvSpPr>
          <p:nvPr>
            <p:ph type="sldNum" sz="quarter" idx="5"/>
          </p:nvPr>
        </p:nvSpPr>
        <p:spPr/>
        <p:txBody>
          <a:bodyPr/>
          <a:lstStyle/>
          <a:p>
            <a:fld id="{436ACB74-8B75-4061-A2A7-10EE401DE83C}" type="slidenum">
              <a:rPr lang="en-US" smtClean="0"/>
              <a:t>52</a:t>
            </a:fld>
            <a:endParaRPr lang="en-US"/>
          </a:p>
        </p:txBody>
      </p:sp>
    </p:spTree>
    <p:extLst>
      <p:ext uri="{BB962C8B-B14F-4D97-AF65-F5344CB8AC3E}">
        <p14:creationId xmlns:p14="http://schemas.microsoft.com/office/powerpoint/2010/main" val="337590548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should the PM start the preparation of the CTM letter? As a PM you should be proactive. A letter cannot be prepared, reviewed, and signed on the same day. Therefore, if the day an activity is due has been determined, the PM should factor in time for the steps to meet a specific date. A best practice is to prepare letters and other templates 1-2 weeks prior to when they are due. </a:t>
            </a:r>
          </a:p>
          <a:p>
            <a:pPr marL="0" indent="0">
              <a:buNone/>
            </a:pPr>
            <a:endParaRPr lang="en-US" dirty="0"/>
          </a:p>
          <a:p>
            <a:pPr marL="0" indent="0">
              <a:buNone/>
            </a:pPr>
            <a:r>
              <a:rPr lang="en-US" dirty="0"/>
              <a:t>(click 1) For this CTM letter, a best practice would be to have the letter prepared and ready for review and signature between 2/3/24-2/10/23. This proactive planning will help to ensure that the schedule remains on baseline. </a:t>
            </a:r>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53</a:t>
            </a:fld>
            <a:endParaRPr lang="en-US"/>
          </a:p>
        </p:txBody>
      </p:sp>
    </p:spTree>
    <p:extLst>
      <p:ext uri="{BB962C8B-B14F-4D97-AF65-F5344CB8AC3E}">
        <p14:creationId xmlns:p14="http://schemas.microsoft.com/office/powerpoint/2010/main" val="4733897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This is the template for the CTM invite letter. However, the guidance that will be discussed should be applied to all templates.</a:t>
            </a:r>
          </a:p>
          <a:p>
            <a:pPr marL="0" indent="0">
              <a:buNone/>
            </a:pPr>
            <a:endParaRPr lang="en-US" dirty="0"/>
          </a:p>
          <a:p>
            <a:pPr marL="0" indent="0">
              <a:buNone/>
            </a:pPr>
            <a:r>
              <a:rPr lang="en-US" dirty="0"/>
              <a:t>(click 1) Any items highlighted in gray is information that is needed. The gray highlight should be removed after the information is provided. </a:t>
            </a:r>
          </a:p>
          <a:p>
            <a:pPr marL="0" indent="0">
              <a:buNone/>
            </a:pPr>
            <a:endParaRPr lang="en-US" dirty="0"/>
          </a:p>
          <a:p>
            <a:pPr marL="0" indent="0">
              <a:buNone/>
            </a:pPr>
            <a:r>
              <a:rPr lang="en-US" dirty="0"/>
              <a:t>(click 2) The yellow highlighted text is directions for the preparer and should be removed along with the red text. </a:t>
            </a:r>
          </a:p>
          <a:p>
            <a:pPr marL="0" indent="0">
              <a:buNone/>
            </a:pPr>
            <a:endParaRPr lang="en-US" dirty="0"/>
          </a:p>
          <a:p>
            <a:pPr marL="0" indent="0">
              <a:buNone/>
            </a:pPr>
            <a:r>
              <a:rPr lang="en-US" dirty="0"/>
              <a:t>(click 3 &amp; 4) Templates ask for a project description. This is referencing the title of the project as listed on the PSR. It is not written description such as the one for the expanded description in TPro.</a:t>
            </a:r>
          </a:p>
          <a:p>
            <a:pPr marL="0" indent="0">
              <a:buNone/>
            </a:pPr>
            <a:endParaRPr lang="en-US" dirty="0"/>
          </a:p>
          <a:p>
            <a:pPr marL="0" indent="0">
              <a:buNone/>
            </a:pPr>
            <a:r>
              <a:rPr lang="en-US" dirty="0"/>
              <a:t>(click 5 &amp; 6) This is the date that you are submitting it into the OPD tracker. This date is to be written out as the name of the month, day, and year.</a:t>
            </a:r>
          </a:p>
          <a:p>
            <a:pPr marL="0" indent="0">
              <a:buNone/>
            </a:pPr>
            <a:endParaRPr lang="en-US" dirty="0"/>
          </a:p>
          <a:p>
            <a:pPr marL="0" indent="0">
              <a:buNone/>
            </a:pPr>
            <a:r>
              <a:rPr lang="en-US" dirty="0"/>
              <a:t>(click 7 &amp; 8) This information is provided by the PM after coordinating with the designer to determine a date and time. Remember, the PM should have reviewed the P6 schedule to ensure that the CTM date will be held on or before the baseline date for the meeting. </a:t>
            </a:r>
          </a:p>
          <a:p>
            <a:pPr marL="0" indent="0">
              <a:buNone/>
            </a:pPr>
            <a:endParaRPr lang="en-US" dirty="0"/>
          </a:p>
          <a:p>
            <a:pPr marL="0" indent="0">
              <a:buNone/>
            </a:pPr>
            <a:r>
              <a:rPr lang="en-US" dirty="0"/>
              <a:t>(click 9 &amp; 10) Read the entire template, there may be sections that need to be updated and made relevant to the project.</a:t>
            </a:r>
          </a:p>
        </p:txBody>
      </p:sp>
      <p:sp>
        <p:nvSpPr>
          <p:cNvPr id="4" name="Slide Number Placeholder 3"/>
          <p:cNvSpPr>
            <a:spLocks noGrp="1"/>
          </p:cNvSpPr>
          <p:nvPr>
            <p:ph type="sldNum" sz="quarter" idx="5"/>
          </p:nvPr>
        </p:nvSpPr>
        <p:spPr/>
        <p:txBody>
          <a:bodyPr/>
          <a:lstStyle/>
          <a:p>
            <a:fld id="{436ACB74-8B75-4061-A2A7-10EE401DE83C}" type="slidenum">
              <a:rPr lang="en-US" smtClean="0"/>
              <a:t>54</a:t>
            </a:fld>
            <a:endParaRPr lang="en-US"/>
          </a:p>
        </p:txBody>
      </p:sp>
    </p:spTree>
    <p:extLst>
      <p:ext uri="{BB962C8B-B14F-4D97-AF65-F5344CB8AC3E}">
        <p14:creationId xmlns:p14="http://schemas.microsoft.com/office/powerpoint/2010/main" val="35527688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This is the continuation of the CTM letter.</a:t>
            </a:r>
          </a:p>
          <a:p>
            <a:pPr marL="0" indent="0">
              <a:buNone/>
            </a:pPr>
            <a:endParaRPr lang="en-US" dirty="0"/>
          </a:p>
          <a:p>
            <a:pPr marL="0" indent="0">
              <a:buNone/>
            </a:pPr>
            <a:r>
              <a:rPr lang="en-US" dirty="0"/>
              <a:t>(click 1) This is directing the preparer that they must provide a date which will be based on the date for CTM as set by the PM.</a:t>
            </a:r>
          </a:p>
          <a:p>
            <a:pPr marL="0" indent="0">
              <a:buNone/>
            </a:pPr>
            <a:endParaRPr lang="en-US" dirty="0"/>
          </a:p>
          <a:p>
            <a:pPr marL="0" indent="0">
              <a:buNone/>
            </a:pPr>
            <a:r>
              <a:rPr lang="en-US" dirty="0"/>
              <a:t>(click 2) This is the initials of all who have created, reviewed, and signed the letter. The initials are always in this order. </a:t>
            </a:r>
          </a:p>
          <a:p>
            <a:pPr marL="0" indent="0">
              <a:buNone/>
            </a:pPr>
            <a:endParaRPr lang="en-US" dirty="0"/>
          </a:p>
          <a:p>
            <a:pPr marL="0" indent="0">
              <a:buNone/>
            </a:pPr>
            <a:r>
              <a:rPr lang="en-US" dirty="0"/>
              <a:t>(click 3) Do not remove the footer from the templates. This is how management knows that the correct version of the template is being used.</a:t>
            </a:r>
          </a:p>
          <a:p>
            <a:pPr marL="0" indent="0">
              <a:buNone/>
            </a:pPr>
            <a:endParaRPr lang="en-US" dirty="0"/>
          </a:p>
          <a:p>
            <a:pPr marL="0" indent="0">
              <a:buNone/>
            </a:pPr>
            <a:r>
              <a:rPr lang="en-US" dirty="0"/>
              <a:t>(click 4) If there is more than one page of a letter, there will be a header. Do not forget to fill it out.</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55</a:t>
            </a:fld>
            <a:endParaRPr lang="en-US"/>
          </a:p>
        </p:txBody>
      </p:sp>
    </p:spTree>
    <p:extLst>
      <p:ext uri="{BB962C8B-B14F-4D97-AF65-F5344CB8AC3E}">
        <p14:creationId xmlns:p14="http://schemas.microsoft.com/office/powerpoint/2010/main" val="3425318238"/>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 Answer: A – Go to next slide to review how to know this.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56</a:t>
            </a:fld>
            <a:endParaRPr lang="en-US"/>
          </a:p>
        </p:txBody>
      </p:sp>
    </p:spTree>
    <p:extLst>
      <p:ext uri="{BB962C8B-B14F-4D97-AF65-F5344CB8AC3E}">
        <p14:creationId xmlns:p14="http://schemas.microsoft.com/office/powerpoint/2010/main" val="185813550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t>
            </a:r>
            <a:r>
              <a:rPr lang="en-US" i="1" dirty="0"/>
              <a:t>direction: ask participants to raise hand and share the answers</a:t>
            </a:r>
            <a:r>
              <a:rPr lang="en-US" dirty="0"/>
              <a:t>) </a:t>
            </a:r>
          </a:p>
          <a:p>
            <a:pPr marL="0" indent="0">
              <a:buNone/>
            </a:pPr>
            <a:r>
              <a:rPr lang="en-US" dirty="0"/>
              <a:t>How did you know it was concept? </a:t>
            </a:r>
          </a:p>
          <a:p>
            <a:pPr marL="0" indent="0">
              <a:buNone/>
            </a:pPr>
            <a:r>
              <a:rPr lang="en-US" dirty="0"/>
              <a:t>(Answer: click 1) Look at the PM notes. This project states that concept is in development. </a:t>
            </a:r>
          </a:p>
          <a:p>
            <a:pPr marL="0" indent="0">
              <a:buNone/>
            </a:pPr>
            <a:endParaRPr lang="en-US" dirty="0"/>
          </a:p>
          <a:p>
            <a:pPr marL="0" indent="0">
              <a:buNone/>
            </a:pPr>
            <a:r>
              <a:rPr lang="en-US" dirty="0"/>
              <a:t>(Answer: click 2) Look at the P6 schedule. The first 2 lines are about the concept report. Neither activity is at 100% which would indicate that the concept phase is complete. </a:t>
            </a:r>
          </a:p>
          <a:p>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57</a:t>
            </a:fld>
            <a:endParaRPr lang="en-US"/>
          </a:p>
        </p:txBody>
      </p:sp>
    </p:spTree>
    <p:extLst>
      <p:ext uri="{BB962C8B-B14F-4D97-AF65-F5344CB8AC3E}">
        <p14:creationId xmlns:p14="http://schemas.microsoft.com/office/powerpoint/2010/main" val="267268383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58</a:t>
            </a:fld>
            <a:endParaRPr lang="en-US"/>
          </a:p>
        </p:txBody>
      </p:sp>
    </p:spTree>
    <p:extLst>
      <p:ext uri="{BB962C8B-B14F-4D97-AF65-F5344CB8AC3E}">
        <p14:creationId xmlns:p14="http://schemas.microsoft.com/office/powerpoint/2010/main" val="374774993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Using the skills that were learned for the concept team meeting letter, we will now apply them to property access letters.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Through the property access letter example, the PM will be able to determine what type of property access letter is needed for each project.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2) The PM will be able to identify the date the letters are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3) The PM will be able to plan and determine when the letter needs to be prepared.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59</a:t>
            </a:fld>
            <a:endParaRPr lang="en-US"/>
          </a:p>
        </p:txBody>
      </p:sp>
    </p:spTree>
    <p:extLst>
      <p:ext uri="{BB962C8B-B14F-4D97-AF65-F5344CB8AC3E}">
        <p14:creationId xmlns:p14="http://schemas.microsoft.com/office/powerpoint/2010/main" val="4075962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The </a:t>
            </a:r>
            <a:r>
              <a:rPr lang="en-US" sz="1200" dirty="0">
                <a:solidFill>
                  <a:srgbClr val="FF0000"/>
                </a:solidFill>
                <a:latin typeface="Abadi" panose="020B0604020104020204" pitchFamily="34" charset="0"/>
              </a:rPr>
              <a:t>objective</a:t>
            </a:r>
            <a:r>
              <a:rPr lang="en-US" sz="1200" dirty="0">
                <a:latin typeface="Abadi" panose="020B0604020104020204" pitchFamily="34" charset="0"/>
              </a:rPr>
              <a:t> of the Concept Phase is explain what is the proposed design solution for the project. </a:t>
            </a:r>
          </a:p>
          <a:p>
            <a:endParaRPr lang="en-US" sz="1200" dirty="0">
              <a:latin typeface="Abadi" panose="020B0604020104020204" pitchFamily="34" charset="0"/>
            </a:endParaRPr>
          </a:p>
          <a:p>
            <a:r>
              <a:rPr lang="en-US" sz="1200" dirty="0">
                <a:latin typeface="Abadi" panose="020B0604020104020204" pitchFamily="34" charset="0"/>
              </a:rPr>
              <a:t>(click 2) The Concept Report will make a recommendation for either</a:t>
            </a:r>
          </a:p>
          <a:p>
            <a:endParaRPr lang="en-US" sz="1200" dirty="0">
              <a:latin typeface="Abadi" panose="020B0604020104020204" pitchFamily="34" charset="0"/>
            </a:endParaRPr>
          </a:p>
          <a:p>
            <a:r>
              <a:rPr lang="en-US" sz="1200" dirty="0">
                <a:latin typeface="Abadi" panose="020B0604020104020204" pitchFamily="34" charset="0"/>
              </a:rPr>
              <a:t>(click 3) a “</a:t>
            </a:r>
            <a:r>
              <a:rPr lang="en-US" sz="1200" b="1" dirty="0">
                <a:solidFill>
                  <a:srgbClr val="0070C0"/>
                </a:solidFill>
                <a:latin typeface="Abadi" panose="020B0604020104020204" pitchFamily="34" charset="0"/>
              </a:rPr>
              <a:t>Build Alternative</a:t>
            </a:r>
            <a:r>
              <a:rPr lang="en-US" sz="1200" dirty="0">
                <a:latin typeface="Abadi" panose="020B0604020104020204" pitchFamily="34" charset="0"/>
              </a:rPr>
              <a:t>” to address the “Project Justification Statement (PJS)”; or</a:t>
            </a:r>
          </a:p>
          <a:p>
            <a:endParaRPr lang="en-US" sz="1200" dirty="0">
              <a:latin typeface="Abadi" panose="020B0604020104020204" pitchFamily="34" charset="0"/>
            </a:endParaRPr>
          </a:p>
          <a:p>
            <a:r>
              <a:rPr lang="en-US" sz="1200" dirty="0">
                <a:latin typeface="Abadi" panose="020B0604020104020204" pitchFamily="34" charset="0"/>
              </a:rPr>
              <a:t>(click 4) a “</a:t>
            </a:r>
            <a:r>
              <a:rPr lang="en-US" sz="1200" b="1" dirty="0">
                <a:solidFill>
                  <a:srgbClr val="0070C0"/>
                </a:solidFill>
                <a:latin typeface="Abadi" panose="020B0604020104020204" pitchFamily="34" charset="0"/>
              </a:rPr>
              <a:t>No-Build Alternative</a:t>
            </a:r>
            <a:r>
              <a:rPr lang="en-US" sz="1200" dirty="0">
                <a:latin typeface="Abadi" panose="020B0604020104020204" pitchFamily="34" charset="0"/>
              </a:rPr>
              <a:t>” of the programmed project after appropriate analyses has been investigated. </a:t>
            </a:r>
          </a:p>
          <a:p>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000" dirty="0">
                <a:latin typeface="Abadi" panose="020B0604020104020204" pitchFamily="34" charset="0"/>
              </a:rPr>
              <a:t>(click 5) The Concept Report that will describe the </a:t>
            </a:r>
            <a:r>
              <a:rPr lang="en-US" sz="2000" dirty="0">
                <a:solidFill>
                  <a:srgbClr val="FF0000"/>
                </a:solidFill>
                <a:latin typeface="Abadi" panose="020B0604020104020204" pitchFamily="34" charset="0"/>
              </a:rPr>
              <a:t>recommended “footprint” </a:t>
            </a:r>
            <a:r>
              <a:rPr lang="en-US" sz="2000" dirty="0">
                <a:latin typeface="Abadi" panose="020B0604020104020204" pitchFamily="34" charset="0"/>
              </a:rPr>
              <a:t>including project termini (aka end points).</a:t>
            </a:r>
          </a:p>
          <a:p>
            <a:endParaRPr lang="en-US" sz="2000"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38307810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Before you can determine when a template is needed, you must understand what the template is for on the project. </a:t>
            </a:r>
          </a:p>
          <a:p>
            <a:pPr marL="0" indent="0">
              <a:buNone/>
            </a:pPr>
            <a:endParaRPr lang="en-US" dirty="0"/>
          </a:p>
          <a:p>
            <a:pPr marL="0" indent="0">
              <a:buNone/>
            </a:pPr>
            <a:r>
              <a:rPr lang="en-US" dirty="0"/>
              <a:t>(Click 1) Property access letters are required on any project where the field work will be outside of the existing ROW.  </a:t>
            </a:r>
          </a:p>
          <a:p>
            <a:pPr marL="0" indent="0">
              <a:buNone/>
            </a:pPr>
            <a:endParaRPr lang="en-US" dirty="0"/>
          </a:p>
          <a:p>
            <a:pPr marL="0" indent="0">
              <a:buNone/>
            </a:pPr>
            <a:r>
              <a:rPr lang="en-US" dirty="0"/>
              <a:t>(Click 2) Resource ID (env) and survey database are activities may involve field outside of the existing ROW. If the field work for either activity is outside of the existing GDOT ROW, then a property access letter is required for that activity. </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60</a:t>
            </a:fld>
            <a:endParaRPr lang="en-US"/>
          </a:p>
        </p:txBody>
      </p:sp>
    </p:spTree>
    <p:extLst>
      <p:ext uri="{BB962C8B-B14F-4D97-AF65-F5344CB8AC3E}">
        <p14:creationId xmlns:p14="http://schemas.microsoft.com/office/powerpoint/2010/main" val="152041243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Would you need to send out a property access letter for environmental field work, survey database, or both? </a:t>
            </a:r>
          </a:p>
          <a:p>
            <a:pPr marL="0" indent="0">
              <a:buNone/>
            </a:pPr>
            <a:r>
              <a:rPr lang="en-US" dirty="0"/>
              <a:t>[</a:t>
            </a:r>
            <a:r>
              <a:rPr lang="en-US" i="1" dirty="0"/>
              <a:t>Direction: Give participants a few seconds before displaying the hint.]</a:t>
            </a:r>
            <a:endParaRPr lang="en-US" dirty="0"/>
          </a:p>
          <a:p>
            <a:pPr marL="0" indent="0">
              <a:buNone/>
            </a:pPr>
            <a:endParaRPr lang="en-US" dirty="0"/>
          </a:p>
          <a:p>
            <a:pPr marL="0" indent="0">
              <a:buNone/>
            </a:pPr>
            <a:r>
              <a:rPr lang="en-US" dirty="0"/>
              <a:t>(click #1) Hint: Look at the P6 schedule to see if these activities are needed.</a:t>
            </a:r>
          </a:p>
          <a:p>
            <a:pPr marL="0" indent="0">
              <a:buNone/>
            </a:pPr>
            <a:r>
              <a:rPr lang="en-US" dirty="0"/>
              <a:t>[</a:t>
            </a:r>
            <a:r>
              <a:rPr lang="en-US" i="1" dirty="0"/>
              <a:t>Next slide provides the answer.]</a:t>
            </a:r>
          </a:p>
        </p:txBody>
      </p:sp>
      <p:sp>
        <p:nvSpPr>
          <p:cNvPr id="4" name="Slide Number Placeholder 3"/>
          <p:cNvSpPr>
            <a:spLocks noGrp="1"/>
          </p:cNvSpPr>
          <p:nvPr>
            <p:ph type="sldNum" sz="quarter" idx="5"/>
          </p:nvPr>
        </p:nvSpPr>
        <p:spPr/>
        <p:txBody>
          <a:bodyPr/>
          <a:lstStyle/>
          <a:p>
            <a:fld id="{436ACB74-8B75-4061-A2A7-10EE401DE83C}" type="slidenum">
              <a:rPr lang="en-US" smtClean="0"/>
              <a:t>61</a:t>
            </a:fld>
            <a:endParaRPr lang="en-US"/>
          </a:p>
        </p:txBody>
      </p:sp>
    </p:spTree>
    <p:extLst>
      <p:ext uri="{BB962C8B-B14F-4D97-AF65-F5344CB8AC3E}">
        <p14:creationId xmlns:p14="http://schemas.microsoft.com/office/powerpoint/2010/main" val="392480289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The P6 excerpt on the PSR lets the reader know that there is survey database (aka database) and environmental resource ID activities in the schedule. </a:t>
            </a:r>
          </a:p>
          <a:p>
            <a:pPr marL="0" indent="0">
              <a:buNone/>
            </a:pPr>
            <a:r>
              <a:rPr lang="en-US" dirty="0"/>
              <a:t>(click 2) Since there are P6 activities for both, then both letters are needed for this project. If only one of the activities was listed, then only that activity would need the letter. </a:t>
            </a:r>
          </a:p>
        </p:txBody>
      </p:sp>
      <p:sp>
        <p:nvSpPr>
          <p:cNvPr id="4" name="Slide Number Placeholder 3"/>
          <p:cNvSpPr>
            <a:spLocks noGrp="1"/>
          </p:cNvSpPr>
          <p:nvPr>
            <p:ph type="sldNum" sz="quarter" idx="5"/>
          </p:nvPr>
        </p:nvSpPr>
        <p:spPr/>
        <p:txBody>
          <a:bodyPr/>
          <a:lstStyle/>
          <a:p>
            <a:fld id="{436ACB74-8B75-4061-A2A7-10EE401DE83C}" type="slidenum">
              <a:rPr lang="en-US" smtClean="0"/>
              <a:t>62</a:t>
            </a:fld>
            <a:endParaRPr lang="en-US"/>
          </a:p>
        </p:txBody>
      </p:sp>
    </p:spTree>
    <p:extLst>
      <p:ext uri="{BB962C8B-B14F-4D97-AF65-F5344CB8AC3E}">
        <p14:creationId xmlns:p14="http://schemas.microsoft.com/office/powerpoint/2010/main" val="215950038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According to the P6 schedule when should the environmental resource ID begin? When should the survey database work begin?</a:t>
            </a:r>
          </a:p>
          <a:p>
            <a:endParaRPr lang="en-US" dirty="0"/>
          </a:p>
          <a:p>
            <a:r>
              <a:rPr lang="en-US" dirty="0"/>
              <a:t>[</a:t>
            </a:r>
            <a:r>
              <a:rPr lang="en-US" i="1" dirty="0"/>
              <a:t>Directions: Give participants time to look at the schedule and try to find the answer.]</a:t>
            </a:r>
          </a:p>
          <a:p>
            <a:endParaRPr lang="en-US" i="1" dirty="0"/>
          </a:p>
          <a:p>
            <a:r>
              <a:rPr lang="en-US" i="0" dirty="0"/>
              <a:t>(click 1) Always look for the baseline start date to know when an activity will begin. </a:t>
            </a:r>
          </a:p>
          <a:p>
            <a:endParaRPr lang="en-US" i="0" dirty="0"/>
          </a:p>
          <a:p>
            <a:r>
              <a:rPr lang="en-US" i="0" dirty="0"/>
              <a:t>(click 2) Resource ID has a baseline start date of 8/17/22.</a:t>
            </a:r>
          </a:p>
          <a:p>
            <a:endParaRPr lang="en-US" i="0" dirty="0"/>
          </a:p>
          <a:p>
            <a:r>
              <a:rPr lang="en-US" i="0" dirty="0"/>
              <a:t>(click 3) Survey database has a baseline start date of 4/5/23.</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63</a:t>
            </a:fld>
            <a:endParaRPr lang="en-US"/>
          </a:p>
        </p:txBody>
      </p:sp>
    </p:spTree>
    <p:extLst>
      <p:ext uri="{BB962C8B-B14F-4D97-AF65-F5344CB8AC3E}">
        <p14:creationId xmlns:p14="http://schemas.microsoft.com/office/powerpoint/2010/main" val="17020517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Using the knowledge that you learned from the CTM invite letter, when should the environmental property access letters be prepared by the PM?</a:t>
            </a:r>
          </a:p>
          <a:p>
            <a:pPr marL="0" indent="0">
              <a:buNone/>
            </a:pPr>
            <a:r>
              <a:rPr lang="en-US" dirty="0"/>
              <a:t>[</a:t>
            </a:r>
            <a:r>
              <a:rPr lang="en-US" i="1" dirty="0"/>
              <a:t>Directions: Give participants a minute to figure out a date.]</a:t>
            </a:r>
            <a:endParaRPr lang="en-US" dirty="0"/>
          </a:p>
          <a:p>
            <a:pPr marL="228600" indent="-228600">
              <a:buAutoNum type="arabicParenR"/>
            </a:pPr>
            <a:endParaRPr lang="en-US" dirty="0"/>
          </a:p>
          <a:p>
            <a:pPr marL="0" indent="0">
              <a:buNone/>
            </a:pPr>
            <a:r>
              <a:rPr lang="en-US" dirty="0"/>
              <a:t>(click 1) Always begin with the end in mind.</a:t>
            </a:r>
          </a:p>
          <a:p>
            <a:pPr marL="0" indent="0">
              <a:buNone/>
            </a:pPr>
            <a:endParaRPr lang="en-US" dirty="0"/>
          </a:p>
          <a:p>
            <a:pPr marL="0" indent="0">
              <a:buNone/>
            </a:pPr>
            <a:r>
              <a:rPr lang="en-US" dirty="0"/>
              <a:t>(click 2) The baseline start date is 8/17/22. </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letters must be signed and mailed to property owners on or before this date. It is best practice to mail them at least 1 week in advance. This will allow time for the post office to deliver the letters. Property access letters should be received by property owners prior to field staff accessing private land. </a:t>
            </a:r>
          </a:p>
          <a:p>
            <a:pPr marL="0" indent="0">
              <a:buNone/>
            </a:pPr>
            <a:endParaRPr lang="en-US" dirty="0"/>
          </a:p>
          <a:p>
            <a:pPr marL="0" indent="0">
              <a:buNone/>
            </a:pPr>
            <a:r>
              <a:rPr lang="en-US" dirty="0"/>
              <a:t>(click 4) The PM should be proactive in planning the time need to prepare the letter, get it QAQC reviewed, and signed. </a:t>
            </a:r>
          </a:p>
          <a:p>
            <a:pPr marL="0" indent="0">
              <a:buNone/>
            </a:pPr>
            <a:endParaRPr lang="en-US" dirty="0"/>
          </a:p>
          <a:p>
            <a:pPr marL="0" indent="0">
              <a:buNone/>
            </a:pPr>
            <a:r>
              <a:rPr lang="en-US" dirty="0"/>
              <a:t>(click 5) The PM should start preparing the letter around 7/27/22.</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64</a:t>
            </a:fld>
            <a:endParaRPr lang="en-US"/>
          </a:p>
        </p:txBody>
      </p:sp>
    </p:spTree>
    <p:extLst>
      <p:ext uri="{BB962C8B-B14F-4D97-AF65-F5344CB8AC3E}">
        <p14:creationId xmlns:p14="http://schemas.microsoft.com/office/powerpoint/2010/main" val="146776904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should the survey property access letters be prepared by the PM?</a:t>
            </a:r>
          </a:p>
          <a:p>
            <a:pPr marL="0" indent="0">
              <a:buNone/>
            </a:pPr>
            <a:r>
              <a:rPr lang="en-US" dirty="0"/>
              <a:t>[</a:t>
            </a:r>
            <a:r>
              <a:rPr lang="en-US" i="1" dirty="0"/>
              <a:t>Directions: Give participants a minute to figure out a date.]</a:t>
            </a:r>
            <a:endParaRPr lang="en-US" dirty="0"/>
          </a:p>
          <a:p>
            <a:pPr marL="228600" indent="-228600">
              <a:buAutoNum type="arabicParenR"/>
            </a:pPr>
            <a:endParaRPr lang="en-US" dirty="0"/>
          </a:p>
          <a:p>
            <a:pPr marL="0" indent="0">
              <a:buNone/>
            </a:pPr>
            <a:r>
              <a:rPr lang="en-US" dirty="0"/>
              <a:t>(click 1) Always begin with the end in mind.</a:t>
            </a:r>
          </a:p>
          <a:p>
            <a:pPr marL="0" indent="0">
              <a:buNone/>
            </a:pPr>
            <a:endParaRPr lang="en-US" dirty="0"/>
          </a:p>
          <a:p>
            <a:pPr marL="0" indent="0">
              <a:buNone/>
            </a:pPr>
            <a:r>
              <a:rPr lang="en-US" dirty="0"/>
              <a:t>(click 2) The baseline start date is 4/5/23. </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The letters must be signed and mailed to property owners on or before this date. It is best practice to mail them at least 1 week in advance.. Property access letters should be received by property owners prior to field staff accessing private land. </a:t>
            </a:r>
          </a:p>
          <a:p>
            <a:pPr marL="0" indent="0">
              <a:buNone/>
            </a:pPr>
            <a:endParaRPr lang="en-US" dirty="0"/>
          </a:p>
          <a:p>
            <a:pPr marL="0" indent="0">
              <a:buNone/>
            </a:pPr>
            <a:r>
              <a:rPr lang="en-US" dirty="0"/>
              <a:t>(click 4) The PM should be proactive in planning the time need to prepare the letter, get it QAQC reviewed, and signed. </a:t>
            </a:r>
          </a:p>
          <a:p>
            <a:pPr marL="0" indent="0">
              <a:buNone/>
            </a:pPr>
            <a:endParaRPr lang="en-US" dirty="0"/>
          </a:p>
          <a:p>
            <a:pPr marL="0" indent="0">
              <a:buNone/>
            </a:pPr>
            <a:r>
              <a:rPr lang="en-US" dirty="0"/>
              <a:t>(click 5) The PM should start preparing the letter around 3/15/23. However, if it is decided to begin the survey work with the resource ID work, then both letters would need to start being prepared around 7/27/22. </a:t>
            </a:r>
          </a:p>
        </p:txBody>
      </p:sp>
      <p:sp>
        <p:nvSpPr>
          <p:cNvPr id="4" name="Slide Number Placeholder 3"/>
          <p:cNvSpPr>
            <a:spLocks noGrp="1"/>
          </p:cNvSpPr>
          <p:nvPr>
            <p:ph type="sldNum" sz="quarter" idx="5"/>
          </p:nvPr>
        </p:nvSpPr>
        <p:spPr/>
        <p:txBody>
          <a:bodyPr/>
          <a:lstStyle/>
          <a:p>
            <a:fld id="{436ACB74-8B75-4061-A2A7-10EE401DE83C}" type="slidenum">
              <a:rPr lang="en-US" smtClean="0"/>
              <a:t>65</a:t>
            </a:fld>
            <a:endParaRPr lang="en-US"/>
          </a:p>
        </p:txBody>
      </p:sp>
    </p:spTree>
    <p:extLst>
      <p:ext uri="{BB962C8B-B14F-4D97-AF65-F5344CB8AC3E}">
        <p14:creationId xmlns:p14="http://schemas.microsoft.com/office/powerpoint/2010/main" val="2417094748"/>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For the property access template letter, go to the same page as the OPD template on ROADS.</a:t>
            </a:r>
          </a:p>
          <a:p>
            <a:pPr marL="0" indent="0">
              <a:buNone/>
            </a:pPr>
            <a:endParaRPr lang="en-US" dirty="0"/>
          </a:p>
          <a:p>
            <a:pPr marL="0" indent="0">
              <a:buNone/>
            </a:pPr>
            <a:r>
              <a:rPr lang="en-US" dirty="0"/>
              <a:t>(click 1) However, the template is not created or owned by OPD. It is a template from the Office of Design Policy &amp; Support. Therefore, you must look in the DP&amp;S folder to find the template.</a:t>
            </a:r>
          </a:p>
        </p:txBody>
      </p:sp>
      <p:sp>
        <p:nvSpPr>
          <p:cNvPr id="4" name="Slide Number Placeholder 3"/>
          <p:cNvSpPr>
            <a:spLocks noGrp="1"/>
          </p:cNvSpPr>
          <p:nvPr>
            <p:ph type="sldNum" sz="quarter" idx="5"/>
          </p:nvPr>
        </p:nvSpPr>
        <p:spPr/>
        <p:txBody>
          <a:bodyPr/>
          <a:lstStyle/>
          <a:p>
            <a:fld id="{436ACB74-8B75-4061-A2A7-10EE401DE83C}" type="slidenum">
              <a:rPr lang="en-US" smtClean="0"/>
              <a:t>66</a:t>
            </a:fld>
            <a:endParaRPr lang="en-US"/>
          </a:p>
        </p:txBody>
      </p:sp>
    </p:spTree>
    <p:extLst>
      <p:ext uri="{BB962C8B-B14F-4D97-AF65-F5344CB8AC3E}">
        <p14:creationId xmlns:p14="http://schemas.microsoft.com/office/powerpoint/2010/main" val="3448237197"/>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Directions: Click on “Property Access Standard Letter” It will link the user to the page where this is located. Then open the form in Adobe. It cannot be used if it is opened in Bluebeam. </a:t>
            </a:r>
          </a:p>
        </p:txBody>
      </p:sp>
      <p:sp>
        <p:nvSpPr>
          <p:cNvPr id="4" name="Slide Number Placeholder 3"/>
          <p:cNvSpPr>
            <a:spLocks noGrp="1"/>
          </p:cNvSpPr>
          <p:nvPr>
            <p:ph type="sldNum" sz="quarter" idx="5"/>
          </p:nvPr>
        </p:nvSpPr>
        <p:spPr/>
        <p:txBody>
          <a:bodyPr/>
          <a:lstStyle/>
          <a:p>
            <a:fld id="{436ACB74-8B75-4061-A2A7-10EE401DE83C}" type="slidenum">
              <a:rPr lang="en-US" smtClean="0"/>
              <a:t>67</a:t>
            </a:fld>
            <a:endParaRPr lang="en-US"/>
          </a:p>
        </p:txBody>
      </p:sp>
    </p:spTree>
    <p:extLst>
      <p:ext uri="{BB962C8B-B14F-4D97-AF65-F5344CB8AC3E}">
        <p14:creationId xmlns:p14="http://schemas.microsoft.com/office/powerpoint/2010/main" val="21234655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When you open the template in Adobe, you will have options to select to auto-populate information in the letter. Before you can select, you need know what the property access is for and who needs the access.</a:t>
            </a:r>
          </a:p>
          <a:p>
            <a:pPr marL="0" indent="0">
              <a:buNone/>
            </a:pPr>
            <a:endParaRPr lang="en-US" dirty="0"/>
          </a:p>
          <a:p>
            <a:pPr marL="0" indent="0">
              <a:buNone/>
            </a:pPr>
            <a:r>
              <a:rPr lang="en-US" dirty="0"/>
              <a:t>(click 1) Determine the purpose of the access that the project needs. Why will someone be on the private property?</a:t>
            </a:r>
          </a:p>
          <a:p>
            <a:pPr marL="0" indent="0">
              <a:buNone/>
            </a:pPr>
            <a:endParaRPr lang="en-US" dirty="0"/>
          </a:p>
          <a:p>
            <a:pPr marL="0" indent="0">
              <a:buNone/>
            </a:pPr>
            <a:r>
              <a:rPr lang="en-US" dirty="0"/>
              <a:t>(click 2 &amp; 3) Be sure to choose from the correct column. The language is different depending on whether a consultant will be performing the field work or a GDOT staff member will be completing it. After you select the appropriate text for the letter, then go through the letter and fill out the blue boxes. </a:t>
            </a:r>
          </a:p>
        </p:txBody>
      </p:sp>
      <p:sp>
        <p:nvSpPr>
          <p:cNvPr id="4" name="Slide Number Placeholder 3"/>
          <p:cNvSpPr>
            <a:spLocks noGrp="1"/>
          </p:cNvSpPr>
          <p:nvPr>
            <p:ph type="sldNum" sz="quarter" idx="5"/>
          </p:nvPr>
        </p:nvSpPr>
        <p:spPr/>
        <p:txBody>
          <a:bodyPr/>
          <a:lstStyle/>
          <a:p>
            <a:fld id="{436ACB74-8B75-4061-A2A7-10EE401DE83C}" type="slidenum">
              <a:rPr lang="en-US" smtClean="0"/>
              <a:t>68</a:t>
            </a:fld>
            <a:endParaRPr lang="en-US"/>
          </a:p>
        </p:txBody>
      </p:sp>
    </p:spTree>
    <p:extLst>
      <p:ext uri="{BB962C8B-B14F-4D97-AF65-F5344CB8AC3E}">
        <p14:creationId xmlns:p14="http://schemas.microsoft.com/office/powerpoint/2010/main" val="13971017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Delete when done following the instructions.</a:t>
            </a:r>
          </a:p>
          <a:p>
            <a:pPr marL="0" indent="0">
              <a:buNone/>
            </a:pPr>
            <a:endParaRPr lang="en-US" dirty="0"/>
          </a:p>
          <a:p>
            <a:pPr marL="0" indent="0">
              <a:buNone/>
            </a:pPr>
            <a:r>
              <a:rPr lang="en-US" dirty="0"/>
              <a:t>(click 2) Delete unless letter is only going to one property owner.</a:t>
            </a:r>
          </a:p>
          <a:p>
            <a:pPr marL="0" inden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Address letter to the general term of “property owner”. The exception is if the letter is going to a single property owner. In that case, include the property owner’s name.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Update these text boxes based on the missing information which is in gray highlight.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5) Fill in the information for any remaining gray highlighted items.</a:t>
            </a:r>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69</a:t>
            </a:fld>
            <a:endParaRPr lang="en-US"/>
          </a:p>
        </p:txBody>
      </p:sp>
    </p:spTree>
    <p:extLst>
      <p:ext uri="{BB962C8B-B14F-4D97-AF65-F5344CB8AC3E}">
        <p14:creationId xmlns:p14="http://schemas.microsoft.com/office/powerpoint/2010/main" val="3021075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 – The project justification statement explains why the project is needed.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some of the common templates that are needed during the concept phase. Each project must be evaluated to determine which templates are applicable. This list is not all inclusive and should be used as a guide only.</a:t>
            </a:r>
          </a:p>
        </p:txBody>
      </p:sp>
      <p:sp>
        <p:nvSpPr>
          <p:cNvPr id="4" name="Slide Number Placeholder 3"/>
          <p:cNvSpPr>
            <a:spLocks noGrp="1"/>
          </p:cNvSpPr>
          <p:nvPr>
            <p:ph type="sldNum" sz="quarter" idx="5"/>
          </p:nvPr>
        </p:nvSpPr>
        <p:spPr/>
        <p:txBody>
          <a:bodyPr/>
          <a:lstStyle/>
          <a:p>
            <a:fld id="{ECCF2C3B-96AA-4650-A208-DC2D5D03174A}" type="slidenum">
              <a:rPr lang="en-US" smtClean="0"/>
              <a:t>70</a:t>
            </a:fld>
            <a:endParaRPr lang="en-US"/>
          </a:p>
        </p:txBody>
      </p:sp>
    </p:spTree>
    <p:extLst>
      <p:ext uri="{BB962C8B-B14F-4D97-AF65-F5344CB8AC3E}">
        <p14:creationId xmlns:p14="http://schemas.microsoft.com/office/powerpoint/2010/main" val="41132406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 Proactive!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solidFill>
                  <a:schemeClr val="tx1"/>
                </a:solidFill>
                <a:latin typeface="Abadi" panose="020B0604020104020204" pitchFamily="34" charset="0"/>
              </a:rPr>
              <a:t>Look at the schedule &amp; know the which PDP steps will apply.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badi" panose="020B0604020104020204" pitchFamily="34" charset="0"/>
              </a:rPr>
              <a:t>(click 2) Plan ahead. If you know what PDP steps are needed and when, then create a plan for the project to allow yourself time to get the templates done.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tx1"/>
                </a:solidFill>
                <a:latin typeface="Abadi" panose="020B0604020104020204" pitchFamily="34" charset="0"/>
              </a:rPr>
              <a:t>(click 3) Have the templates ready for review in advance of the submission date. Don’t forget that there may be several team members that must review the document prior to it being submitted to another office. Quality assurance and quality control is going to require time to complete.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71</a:t>
            </a:fld>
            <a:endParaRPr lang="en-US"/>
          </a:p>
        </p:txBody>
      </p:sp>
    </p:spTree>
    <p:extLst>
      <p:ext uri="{BB962C8B-B14F-4D97-AF65-F5344CB8AC3E}">
        <p14:creationId xmlns:p14="http://schemas.microsoft.com/office/powerpoint/2010/main" val="470795897"/>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b="1" dirty="0">
                <a:solidFill>
                  <a:srgbClr val="FF0000"/>
                </a:solidFill>
                <a:latin typeface="Abadi" panose="020B0604020104020204" pitchFamily="34" charset="0"/>
              </a:rPr>
              <a:t>NEVER</a:t>
            </a:r>
            <a:r>
              <a:rPr lang="en-US" sz="1200" dirty="0">
                <a:latin typeface="Abadi" panose="020B0604020104020204" pitchFamily="34" charset="0"/>
              </a:rPr>
              <a:t> change any wording on the template without the District Program Manager’s permission. There are instances when editing the language is applicable to the project. However, it should not be changed without letting management know that this has been done intentionally.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2) To ensure that the current template is being used, open the document to be QAQC’s and compare it to the template. Never accept a document that is using an old template.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3) As part of the QAQC process, open the current template from its original location. Do not open a version of the template that you have saved to your C drive or another project. Templates are updated periodically. It is important that the current version is being used.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72</a:t>
            </a:fld>
            <a:endParaRPr lang="en-US"/>
          </a:p>
        </p:txBody>
      </p:sp>
    </p:spTree>
    <p:extLst>
      <p:ext uri="{BB962C8B-B14F-4D97-AF65-F5344CB8AC3E}">
        <p14:creationId xmlns:p14="http://schemas.microsoft.com/office/powerpoint/2010/main" val="18587364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a:t>
            </a:r>
          </a:p>
        </p:txBody>
      </p:sp>
      <p:sp>
        <p:nvSpPr>
          <p:cNvPr id="4" name="Slide Number Placeholder 3"/>
          <p:cNvSpPr>
            <a:spLocks noGrp="1"/>
          </p:cNvSpPr>
          <p:nvPr>
            <p:ph type="sldNum" sz="quarter" idx="5"/>
          </p:nvPr>
        </p:nvSpPr>
        <p:spPr/>
        <p:txBody>
          <a:bodyPr/>
          <a:lstStyle/>
          <a:p>
            <a:fld id="{ECCF2C3B-96AA-4650-A208-DC2D5D03174A}" type="slidenum">
              <a:rPr lang="en-US" smtClean="0"/>
              <a:t>73</a:t>
            </a:fld>
            <a:endParaRPr lang="en-US"/>
          </a:p>
        </p:txBody>
      </p:sp>
    </p:spTree>
    <p:extLst>
      <p:ext uri="{BB962C8B-B14F-4D97-AF65-F5344CB8AC3E}">
        <p14:creationId xmlns:p14="http://schemas.microsoft.com/office/powerpoint/2010/main" val="184532142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p:txBody>
      </p:sp>
      <p:sp>
        <p:nvSpPr>
          <p:cNvPr id="4" name="Slide Number Placeholder 3"/>
          <p:cNvSpPr>
            <a:spLocks noGrp="1"/>
          </p:cNvSpPr>
          <p:nvPr>
            <p:ph type="sldNum" sz="quarter" idx="5"/>
          </p:nvPr>
        </p:nvSpPr>
        <p:spPr/>
        <p:txBody>
          <a:bodyPr/>
          <a:lstStyle/>
          <a:p>
            <a:fld id="{ECCF2C3B-96AA-4650-A208-DC2D5D03174A}" type="slidenum">
              <a:rPr lang="en-US" smtClean="0"/>
              <a:t>74</a:t>
            </a:fld>
            <a:endParaRPr lang="en-US"/>
          </a:p>
        </p:txBody>
      </p:sp>
    </p:spTree>
    <p:extLst>
      <p:ext uri="{BB962C8B-B14F-4D97-AF65-F5344CB8AC3E}">
        <p14:creationId xmlns:p14="http://schemas.microsoft.com/office/powerpoint/2010/main" val="351033731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75</a:t>
            </a:fld>
            <a:endParaRPr lang="en-US"/>
          </a:p>
        </p:txBody>
      </p:sp>
    </p:spTree>
    <p:extLst>
      <p:ext uri="{BB962C8B-B14F-4D97-AF65-F5344CB8AC3E}">
        <p14:creationId xmlns:p14="http://schemas.microsoft.com/office/powerpoint/2010/main" val="13972933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 – Most projects do have a Concept Report, but per Section 5.5 of the PDP manual there are exceptions.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8</a:t>
            </a:fld>
            <a:endParaRPr lang="en-US"/>
          </a:p>
        </p:txBody>
      </p:sp>
    </p:spTree>
    <p:extLst>
      <p:ext uri="{BB962C8B-B14F-4D97-AF65-F5344CB8AC3E}">
        <p14:creationId xmlns:p14="http://schemas.microsoft.com/office/powerpoint/2010/main" val="747666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True -</a:t>
            </a:r>
            <a:r>
              <a:rPr lang="en-US" sz="1200" b="0" dirty="0">
                <a:solidFill>
                  <a:srgbClr val="C00000"/>
                </a:solidFill>
                <a:latin typeface="Abadi" panose="020B0604020104020204" pitchFamily="34" charset="0"/>
              </a:rPr>
              <a:t>The CR explains </a:t>
            </a:r>
            <a:r>
              <a:rPr lang="en-US" sz="1200" b="0" u="sng" dirty="0">
                <a:solidFill>
                  <a:srgbClr val="C00000"/>
                </a:solidFill>
                <a:latin typeface="Abadi" panose="020B0604020104020204" pitchFamily="34" charset="0"/>
              </a:rPr>
              <a:t>WHAT</a:t>
            </a:r>
            <a:r>
              <a:rPr lang="en-US" sz="1200" b="0" dirty="0">
                <a:solidFill>
                  <a:srgbClr val="C00000"/>
                </a:solidFill>
                <a:latin typeface="Abadi" panose="020B0604020104020204" pitchFamily="34" charset="0"/>
              </a:rPr>
              <a:t> is to be designed and limits of the work. In other words, it states the scope of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9</a:t>
            </a:fld>
            <a:endParaRPr lang="en-US"/>
          </a:p>
        </p:txBody>
      </p:sp>
    </p:spTree>
    <p:extLst>
      <p:ext uri="{BB962C8B-B14F-4D97-AF65-F5344CB8AC3E}">
        <p14:creationId xmlns:p14="http://schemas.microsoft.com/office/powerpoint/2010/main" val="395468933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10/30/2025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3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5.sv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2.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37.svg"/></Relationships>
</file>

<file path=ppt/slides/_rels/slide39.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39.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41.svg"/></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image" Target="../media/image46.png"/><Relationship Id="rId7" Type="http://schemas.openxmlformats.org/officeDocument/2006/relationships/image" Target="../media/image50.png"/><Relationship Id="rId2" Type="http://schemas.openxmlformats.org/officeDocument/2006/relationships/notesSlide" Target="../notesSlides/notesSlide41.xml"/><Relationship Id="rId1" Type="http://schemas.openxmlformats.org/officeDocument/2006/relationships/slideLayout" Target="../slideLayouts/slideLayout2.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svg"/><Relationship Id="rId9" Type="http://schemas.openxmlformats.org/officeDocument/2006/relationships/image" Target="../media/image52.pn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3.xml"/><Relationship Id="rId1" Type="http://schemas.openxmlformats.org/officeDocument/2006/relationships/slideLayout" Target="../slideLayouts/slideLayout2.xml"/><Relationship Id="rId4" Type="http://schemas.openxmlformats.org/officeDocument/2006/relationships/image" Target="../media/image55.svg"/></Relationships>
</file>

<file path=ppt/slides/_rels/slide44.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47.xml"/><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48.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1.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3.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image" Target="../media/image62.png"/></Relationships>
</file>

<file path=ppt/slides/_rels/slide5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5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www.dot.ga.gov/GDOT/pages/DesignResources.aspx" TargetMode="External"/><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7.xml"/><Relationship Id="rId1" Type="http://schemas.openxmlformats.org/officeDocument/2006/relationships/slideLayout" Target="../slideLayouts/slideLayout2.xml"/><Relationship Id="rId4" Type="http://schemas.openxmlformats.org/officeDocument/2006/relationships/hyperlink" Target="https://www.dot.ga.gov/GDOT/pages/designresources.aspx" TargetMode="External"/></Relationships>
</file>

<file path=ppt/slides/_rels/slide6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9.xml"/><Relationship Id="rId1" Type="http://schemas.openxmlformats.org/officeDocument/2006/relationships/slideLayout" Target="../slideLayouts/slideLayout2.xml"/><Relationship Id="rId4" Type="http://schemas.openxmlformats.org/officeDocument/2006/relationships/image" Target="../media/image73.png"/></Relationships>
</file>

<file path=ppt/slides/_rels/slide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3.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4.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7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0.sv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descr="A close-up of a sign&#10;&#10;AI-generated content may be incorrect.">
            <a:extLst>
              <a:ext uri="{FF2B5EF4-FFF2-40B4-BE49-F238E27FC236}">
                <a16:creationId xmlns:a16="http://schemas.microsoft.com/office/drawing/2014/main" id="{1D694B98-7511-EC6D-07A7-E23FC8E91865}"/>
              </a:ext>
            </a:extLst>
          </p:cNvPr>
          <p:cNvPicPr>
            <a:picLocks noChangeAspect="1"/>
          </p:cNvPicPr>
          <p:nvPr/>
        </p:nvPicPr>
        <p:blipFill>
          <a:blip r:embed="rId6"/>
          <a:srcRect l="444"/>
          <a:stretch>
            <a:fillRect/>
          </a:stretch>
        </p:blipFill>
        <p:spPr>
          <a:xfrm>
            <a:off x="20" y="10"/>
            <a:ext cx="12191980" cy="6857990"/>
          </a:xfrm>
          <a:prstGeom prst="rect">
            <a:avLst/>
          </a:prstGeom>
        </p:spPr>
      </p:pic>
    </p:spTree>
    <p:extLst>
      <p:ext uri="{BB962C8B-B14F-4D97-AF65-F5344CB8AC3E}">
        <p14:creationId xmlns:p14="http://schemas.microsoft.com/office/powerpoint/2010/main" val="1407630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786878"/>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grpSp>
        <p:nvGrpSpPr>
          <p:cNvPr id="22" name="Group 21">
            <a:extLst>
              <a:ext uri="{FF2B5EF4-FFF2-40B4-BE49-F238E27FC236}">
                <a16:creationId xmlns:a16="http://schemas.microsoft.com/office/drawing/2014/main" id="{523DF6C9-4581-CC9F-CF83-8CAA947F1B53}"/>
              </a:ext>
            </a:extLst>
          </p:cNvPr>
          <p:cNvGrpSpPr/>
          <p:nvPr/>
        </p:nvGrpSpPr>
        <p:grpSpPr>
          <a:xfrm>
            <a:off x="1040467" y="3346702"/>
            <a:ext cx="2025710" cy="813816"/>
            <a:chOff x="1040467" y="3346702"/>
            <a:chExt cx="2025710" cy="813816"/>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1040467" y="3346702"/>
              <a:ext cx="1655064"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336661" y="3406198"/>
              <a:ext cx="1187685" cy="707886"/>
            </a:xfrm>
            <a:prstGeom prst="rect">
              <a:avLst/>
            </a:prstGeom>
            <a:noFill/>
          </p:spPr>
          <p:txBody>
            <a:bodyPr wrap="square" rtlCol="0">
              <a:spAutoFit/>
            </a:bodyPr>
            <a:lstStyle/>
            <a:p>
              <a:r>
                <a:rPr lang="en-US" sz="2000" b="1" dirty="0"/>
                <a:t>Concept Layout </a:t>
              </a:r>
            </a:p>
          </p:txBody>
        </p:sp>
      </p:grpSp>
      <p:grpSp>
        <p:nvGrpSpPr>
          <p:cNvPr id="23" name="Group 22">
            <a:extLst>
              <a:ext uri="{FF2B5EF4-FFF2-40B4-BE49-F238E27FC236}">
                <a16:creationId xmlns:a16="http://schemas.microsoft.com/office/drawing/2014/main" id="{38FB4429-4A39-353C-CA8F-D5CF77A6DC09}"/>
              </a:ext>
            </a:extLst>
          </p:cNvPr>
          <p:cNvGrpSpPr/>
          <p:nvPr/>
        </p:nvGrpSpPr>
        <p:grpSpPr>
          <a:xfrm>
            <a:off x="3165815" y="3338725"/>
            <a:ext cx="2003078" cy="813816"/>
            <a:chOff x="3165815" y="3338725"/>
            <a:chExt cx="2003078" cy="813816"/>
          </a:xfrm>
        </p:grpSpPr>
        <p:sp>
          <p:nvSpPr>
            <p:cNvPr id="7" name="Rectangle: Rounded Corners 6">
              <a:extLst>
                <a:ext uri="{FF2B5EF4-FFF2-40B4-BE49-F238E27FC236}">
                  <a16:creationId xmlns:a16="http://schemas.microsoft.com/office/drawing/2014/main" id="{584C6027-BC92-FE9B-08CE-3FE167C1F7D1}"/>
                </a:ext>
              </a:extLst>
            </p:cNvPr>
            <p:cNvSpPr/>
            <p:nvPr/>
          </p:nvSpPr>
          <p:spPr>
            <a:xfrm>
              <a:off x="3165815" y="3338725"/>
              <a:ext cx="1655064" cy="813816"/>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540953"/>
              <a:ext cx="1187685" cy="400110"/>
            </a:xfrm>
            <a:prstGeom prst="rect">
              <a:avLst/>
            </a:prstGeom>
            <a:noFill/>
          </p:spPr>
          <p:txBody>
            <a:bodyPr wrap="square" rtlCol="0">
              <a:spAutoFit/>
            </a:bodyPr>
            <a:lstStyle/>
            <a:p>
              <a:r>
                <a:rPr lang="en-US" sz="2000" b="1" dirty="0"/>
                <a:t>Draft CR</a:t>
              </a:r>
            </a:p>
          </p:txBody>
        </p:sp>
      </p:grpSp>
      <p:grpSp>
        <p:nvGrpSpPr>
          <p:cNvPr id="24" name="Group 23">
            <a:extLst>
              <a:ext uri="{FF2B5EF4-FFF2-40B4-BE49-F238E27FC236}">
                <a16:creationId xmlns:a16="http://schemas.microsoft.com/office/drawing/2014/main" id="{F7F5E75C-6A8C-AB7D-95A5-D6F30B3A27DE}"/>
              </a:ext>
            </a:extLst>
          </p:cNvPr>
          <p:cNvGrpSpPr/>
          <p:nvPr/>
        </p:nvGrpSpPr>
        <p:grpSpPr>
          <a:xfrm>
            <a:off x="5252254" y="3346702"/>
            <a:ext cx="2019230" cy="813816"/>
            <a:chOff x="5252254" y="3346702"/>
            <a:chExt cx="2019230" cy="813816"/>
          </a:xfrm>
        </p:grpSpPr>
        <p:sp>
          <p:nvSpPr>
            <p:cNvPr id="8" name="Rectangle: Rounded Corners 7">
              <a:extLst>
                <a:ext uri="{FF2B5EF4-FFF2-40B4-BE49-F238E27FC236}">
                  <a16:creationId xmlns:a16="http://schemas.microsoft.com/office/drawing/2014/main" id="{DF51BF2C-2E16-680A-3395-0581CF947CE1}"/>
                </a:ext>
              </a:extLst>
            </p:cNvPr>
            <p:cNvSpPr/>
            <p:nvPr/>
          </p:nvSpPr>
          <p:spPr>
            <a:xfrm>
              <a:off x="5252254" y="3346702"/>
              <a:ext cx="1655064" cy="813816"/>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3A414B50-DEA9-6E5C-76A0-4F12B06366F5}"/>
                </a:ext>
              </a:extLst>
            </p:cNvPr>
            <p:cNvSpPr txBox="1"/>
            <p:nvPr/>
          </p:nvSpPr>
          <p:spPr>
            <a:xfrm>
              <a:off x="5719633" y="3540953"/>
              <a:ext cx="1187685" cy="400110"/>
            </a:xfrm>
            <a:prstGeom prst="rect">
              <a:avLst/>
            </a:prstGeom>
            <a:noFill/>
          </p:spPr>
          <p:txBody>
            <a:bodyPr wrap="square" rtlCol="0">
              <a:spAutoFit/>
            </a:bodyPr>
            <a:lstStyle/>
            <a:p>
              <a:r>
                <a:rPr lang="en-US" sz="2000" b="1" dirty="0">
                  <a:solidFill>
                    <a:schemeClr val="bg1"/>
                  </a:solidFill>
                </a:rPr>
                <a:t>CTM</a:t>
              </a:r>
            </a:p>
          </p:txBody>
        </p:sp>
      </p:grpSp>
      <p:grpSp>
        <p:nvGrpSpPr>
          <p:cNvPr id="25" name="Group 24">
            <a:extLst>
              <a:ext uri="{FF2B5EF4-FFF2-40B4-BE49-F238E27FC236}">
                <a16:creationId xmlns:a16="http://schemas.microsoft.com/office/drawing/2014/main" id="{F2A3849C-5FF4-2DF9-C84D-A5A2DAC6E732}"/>
              </a:ext>
            </a:extLst>
          </p:cNvPr>
          <p:cNvGrpSpPr/>
          <p:nvPr/>
        </p:nvGrpSpPr>
        <p:grpSpPr>
          <a:xfrm>
            <a:off x="7371122" y="3346703"/>
            <a:ext cx="2022813" cy="813816"/>
            <a:chOff x="7371122" y="3346703"/>
            <a:chExt cx="2022813" cy="813816"/>
          </a:xfrm>
        </p:grpSpPr>
        <p:sp>
          <p:nvSpPr>
            <p:cNvPr id="10" name="Rectangle: Rounded Corners 9">
              <a:extLst>
                <a:ext uri="{FF2B5EF4-FFF2-40B4-BE49-F238E27FC236}">
                  <a16:creationId xmlns:a16="http://schemas.microsoft.com/office/drawing/2014/main" id="{B2A35696-E4BA-4BF9-078F-5CB378020F3F}"/>
                </a:ext>
              </a:extLst>
            </p:cNvPr>
            <p:cNvSpPr/>
            <p:nvPr/>
          </p:nvSpPr>
          <p:spPr>
            <a:xfrm>
              <a:off x="7371122" y="3346703"/>
              <a:ext cx="1655064" cy="81381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801FC856-AA89-A4A1-6D73-0FAE084E6F80}"/>
                </a:ext>
              </a:extLst>
            </p:cNvPr>
            <p:cNvSpPr txBox="1"/>
            <p:nvPr/>
          </p:nvSpPr>
          <p:spPr>
            <a:xfrm>
              <a:off x="7675952" y="3566158"/>
              <a:ext cx="1187685" cy="400110"/>
            </a:xfrm>
            <a:prstGeom prst="rect">
              <a:avLst/>
            </a:prstGeom>
            <a:noFill/>
          </p:spPr>
          <p:txBody>
            <a:bodyPr wrap="square" rtlCol="0">
              <a:spAutoFit/>
            </a:bodyPr>
            <a:lstStyle/>
            <a:p>
              <a:r>
                <a:rPr lang="en-US" sz="2000" b="1" dirty="0">
                  <a:solidFill>
                    <a:schemeClr val="bg1"/>
                  </a:solidFill>
                </a:rPr>
                <a:t>Final CR</a:t>
              </a:r>
            </a:p>
          </p:txBody>
        </p:sp>
      </p:grpSp>
      <p:grpSp>
        <p:nvGrpSpPr>
          <p:cNvPr id="28" name="Group 27">
            <a:extLst>
              <a:ext uri="{FF2B5EF4-FFF2-40B4-BE49-F238E27FC236}">
                <a16:creationId xmlns:a16="http://schemas.microsoft.com/office/drawing/2014/main" id="{B4C812D4-CC01-53DE-EF88-7202FCB70439}"/>
              </a:ext>
            </a:extLst>
          </p:cNvPr>
          <p:cNvGrpSpPr/>
          <p:nvPr/>
        </p:nvGrpSpPr>
        <p:grpSpPr>
          <a:xfrm>
            <a:off x="9424467" y="3346703"/>
            <a:ext cx="1831501" cy="813816"/>
            <a:chOff x="9424467" y="3346703"/>
            <a:chExt cx="1831501" cy="813816"/>
          </a:xfrm>
        </p:grpSpPr>
        <p:sp>
          <p:nvSpPr>
            <p:cNvPr id="11" name="Rectangle: Rounded Corners 10">
              <a:extLst>
                <a:ext uri="{FF2B5EF4-FFF2-40B4-BE49-F238E27FC236}">
                  <a16:creationId xmlns:a16="http://schemas.microsoft.com/office/drawing/2014/main" id="{D8D3650F-1AB9-1FC9-FFE1-066D8BE103E9}"/>
                </a:ext>
              </a:extLst>
            </p:cNvPr>
            <p:cNvSpPr/>
            <p:nvPr/>
          </p:nvSpPr>
          <p:spPr>
            <a:xfrm>
              <a:off x="9464041" y="3346703"/>
              <a:ext cx="1655064" cy="813816"/>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TextBox 20">
              <a:extLst>
                <a:ext uri="{FF2B5EF4-FFF2-40B4-BE49-F238E27FC236}">
                  <a16:creationId xmlns:a16="http://schemas.microsoft.com/office/drawing/2014/main" id="{FF078D92-64C5-3959-8582-0014A7CC6826}"/>
                </a:ext>
              </a:extLst>
            </p:cNvPr>
            <p:cNvSpPr txBox="1"/>
            <p:nvPr/>
          </p:nvSpPr>
          <p:spPr>
            <a:xfrm>
              <a:off x="9424467" y="3534853"/>
              <a:ext cx="1831501" cy="400110"/>
            </a:xfrm>
            <a:prstGeom prst="rect">
              <a:avLst/>
            </a:prstGeom>
            <a:noFill/>
          </p:spPr>
          <p:txBody>
            <a:bodyPr wrap="square" rtlCol="0">
              <a:spAutoFit/>
            </a:bodyPr>
            <a:lstStyle/>
            <a:p>
              <a:r>
                <a:rPr lang="en-US" sz="2000" b="1" dirty="0">
                  <a:solidFill>
                    <a:schemeClr val="bg1"/>
                  </a:solidFill>
                </a:rPr>
                <a:t>Approved CR</a:t>
              </a:r>
            </a:p>
          </p:txBody>
        </p:sp>
      </p:grpSp>
    </p:spTree>
    <p:extLst>
      <p:ext uri="{BB962C8B-B14F-4D97-AF65-F5344CB8AC3E}">
        <p14:creationId xmlns:p14="http://schemas.microsoft.com/office/powerpoint/2010/main" val="16591509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3"/>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4"/>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25"/>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98103313-9EC4-4CD5-A732-FA80E9B8B023}"/>
              </a:ext>
            </a:extLst>
          </p:cNvPr>
          <p:cNvPicPr>
            <a:picLocks noGrp="1" noChangeAspect="1"/>
          </p:cNvPicPr>
          <p:nvPr>
            <p:ph idx="1"/>
          </p:nvPr>
        </p:nvPicPr>
        <p:blipFill>
          <a:blip r:embed="rId3"/>
          <a:stretch>
            <a:fillRect/>
          </a:stretch>
        </p:blipFill>
        <p:spPr>
          <a:xfrm>
            <a:off x="315813" y="295153"/>
            <a:ext cx="11560373" cy="6267693"/>
          </a:xfrm>
        </p:spPr>
      </p:pic>
    </p:spTree>
    <p:extLst>
      <p:ext uri="{BB962C8B-B14F-4D97-AF65-F5344CB8AC3E}">
        <p14:creationId xmlns:p14="http://schemas.microsoft.com/office/powerpoint/2010/main" val="7174515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EEF3036A-22C8-4FEB-9339-333720D7759F}"/>
              </a:ext>
            </a:extLst>
          </p:cNvPr>
          <p:cNvPicPr>
            <a:picLocks noGrp="1" noChangeAspect="1"/>
          </p:cNvPicPr>
          <p:nvPr>
            <p:ph idx="1"/>
          </p:nvPr>
        </p:nvPicPr>
        <p:blipFill>
          <a:blip r:embed="rId3"/>
          <a:stretch>
            <a:fillRect/>
          </a:stretch>
        </p:blipFill>
        <p:spPr>
          <a:xfrm>
            <a:off x="312770" y="371848"/>
            <a:ext cx="11566460" cy="6227224"/>
          </a:xfrm>
        </p:spPr>
      </p:pic>
    </p:spTree>
    <p:extLst>
      <p:ext uri="{BB962C8B-B14F-4D97-AF65-F5344CB8AC3E}">
        <p14:creationId xmlns:p14="http://schemas.microsoft.com/office/powerpoint/2010/main" val="29474802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5524BE87-7CC9-49F1-9984-C5505CC02937}"/>
              </a:ext>
            </a:extLst>
          </p:cNvPr>
          <p:cNvPicPr>
            <a:picLocks noGrp="1" noChangeAspect="1"/>
          </p:cNvPicPr>
          <p:nvPr>
            <p:ph idx="1"/>
          </p:nvPr>
        </p:nvPicPr>
        <p:blipFill>
          <a:blip r:embed="rId3"/>
          <a:stretch>
            <a:fillRect/>
          </a:stretch>
        </p:blipFill>
        <p:spPr>
          <a:xfrm>
            <a:off x="477766" y="219250"/>
            <a:ext cx="11236468" cy="6419500"/>
          </a:xfrm>
        </p:spPr>
      </p:pic>
    </p:spTree>
    <p:extLst>
      <p:ext uri="{BB962C8B-B14F-4D97-AF65-F5344CB8AC3E}">
        <p14:creationId xmlns:p14="http://schemas.microsoft.com/office/powerpoint/2010/main" val="26937305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9" name="Content Placeholder 8">
            <a:extLst>
              <a:ext uri="{FF2B5EF4-FFF2-40B4-BE49-F238E27FC236}">
                <a16:creationId xmlns:a16="http://schemas.microsoft.com/office/drawing/2014/main" id="{26691475-A55D-48E8-98F3-B566068BF4CB}"/>
              </a:ext>
            </a:extLst>
          </p:cNvPr>
          <p:cNvPicPr>
            <a:picLocks noGrp="1" noChangeAspect="1"/>
          </p:cNvPicPr>
          <p:nvPr>
            <p:ph idx="1"/>
          </p:nvPr>
        </p:nvPicPr>
        <p:blipFill>
          <a:blip r:embed="rId3"/>
          <a:stretch>
            <a:fillRect/>
          </a:stretch>
        </p:blipFill>
        <p:spPr>
          <a:xfrm>
            <a:off x="381000" y="466726"/>
            <a:ext cx="11401425" cy="5915024"/>
          </a:xfrm>
          <a:effectLst/>
        </p:spPr>
      </p:pic>
    </p:spTree>
    <p:extLst>
      <p:ext uri="{BB962C8B-B14F-4D97-AF65-F5344CB8AC3E}">
        <p14:creationId xmlns:p14="http://schemas.microsoft.com/office/powerpoint/2010/main" val="20690813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219740"/>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936032" y="2556931"/>
            <a:ext cx="1765979" cy="2287211"/>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165815" y="3338725"/>
            <a:ext cx="1655064" cy="813816"/>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5252254" y="3346702"/>
            <a:ext cx="1655064" cy="813816"/>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7371122" y="3346703"/>
            <a:ext cx="1655064" cy="81381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650F-1AB9-1FC9-FFE1-066D8BE103E9}"/>
              </a:ext>
            </a:extLst>
          </p:cNvPr>
          <p:cNvSpPr/>
          <p:nvPr/>
        </p:nvSpPr>
        <p:spPr>
          <a:xfrm>
            <a:off x="9464041" y="3346703"/>
            <a:ext cx="1655064" cy="813816"/>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104920" y="3206411"/>
            <a:ext cx="1618846" cy="954107"/>
          </a:xfrm>
          <a:prstGeom prst="rect">
            <a:avLst/>
          </a:prstGeom>
          <a:noFill/>
        </p:spPr>
        <p:txBody>
          <a:bodyPr wrap="square" rtlCol="0">
            <a:spAutoFit/>
          </a:bodyPr>
          <a:lstStyle/>
          <a:p>
            <a:r>
              <a:rPr lang="en-US" sz="2800" b="1" dirty="0"/>
              <a:t>Concept Layout </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540953"/>
            <a:ext cx="1187685" cy="400110"/>
          </a:xfrm>
          <a:prstGeom prst="rect">
            <a:avLst/>
          </a:prstGeom>
          <a:noFill/>
        </p:spPr>
        <p:txBody>
          <a:bodyPr wrap="square" rtlCol="0">
            <a:spAutoFit/>
          </a:bodyPr>
          <a:lstStyle/>
          <a:p>
            <a:r>
              <a:rPr lang="en-US" sz="2000" b="1" dirty="0"/>
              <a:t>Draft CR</a:t>
            </a:r>
          </a:p>
        </p:txBody>
      </p:sp>
      <p:sp>
        <p:nvSpPr>
          <p:cNvPr id="18" name="TextBox 17">
            <a:extLst>
              <a:ext uri="{FF2B5EF4-FFF2-40B4-BE49-F238E27FC236}">
                <a16:creationId xmlns:a16="http://schemas.microsoft.com/office/drawing/2014/main" id="{3A414B50-DEA9-6E5C-76A0-4F12B06366F5}"/>
              </a:ext>
            </a:extLst>
          </p:cNvPr>
          <p:cNvSpPr txBox="1"/>
          <p:nvPr/>
        </p:nvSpPr>
        <p:spPr>
          <a:xfrm>
            <a:off x="5719633" y="3540953"/>
            <a:ext cx="1187685" cy="400110"/>
          </a:xfrm>
          <a:prstGeom prst="rect">
            <a:avLst/>
          </a:prstGeom>
          <a:noFill/>
        </p:spPr>
        <p:txBody>
          <a:bodyPr wrap="square" rtlCol="0">
            <a:spAutoFit/>
          </a:bodyPr>
          <a:lstStyle/>
          <a:p>
            <a:r>
              <a:rPr lang="en-US" sz="2000" b="1" dirty="0">
                <a:solidFill>
                  <a:schemeClr val="bg1"/>
                </a:solidFill>
              </a:rPr>
              <a:t>CTM</a:t>
            </a:r>
          </a:p>
        </p:txBody>
      </p:sp>
      <p:sp>
        <p:nvSpPr>
          <p:cNvPr id="19" name="TextBox 18">
            <a:extLst>
              <a:ext uri="{FF2B5EF4-FFF2-40B4-BE49-F238E27FC236}">
                <a16:creationId xmlns:a16="http://schemas.microsoft.com/office/drawing/2014/main" id="{801FC856-AA89-A4A1-6D73-0FAE084E6F80}"/>
              </a:ext>
            </a:extLst>
          </p:cNvPr>
          <p:cNvSpPr txBox="1"/>
          <p:nvPr/>
        </p:nvSpPr>
        <p:spPr>
          <a:xfrm>
            <a:off x="7675952" y="3566158"/>
            <a:ext cx="1187685" cy="400110"/>
          </a:xfrm>
          <a:prstGeom prst="rect">
            <a:avLst/>
          </a:prstGeom>
          <a:noFill/>
        </p:spPr>
        <p:txBody>
          <a:bodyPr wrap="square" rtlCol="0">
            <a:spAutoFit/>
          </a:bodyPr>
          <a:lstStyle/>
          <a:p>
            <a:r>
              <a:rPr lang="en-US" sz="2000" b="1" dirty="0">
                <a:solidFill>
                  <a:schemeClr val="bg1"/>
                </a:solidFill>
              </a:rPr>
              <a:t>Final CR</a:t>
            </a:r>
          </a:p>
        </p:txBody>
      </p:sp>
      <p:sp>
        <p:nvSpPr>
          <p:cNvPr id="21" name="TextBox 20">
            <a:extLst>
              <a:ext uri="{FF2B5EF4-FFF2-40B4-BE49-F238E27FC236}">
                <a16:creationId xmlns:a16="http://schemas.microsoft.com/office/drawing/2014/main" id="{FF078D92-64C5-3959-8582-0014A7CC6826}"/>
              </a:ext>
            </a:extLst>
          </p:cNvPr>
          <p:cNvSpPr txBox="1"/>
          <p:nvPr/>
        </p:nvSpPr>
        <p:spPr>
          <a:xfrm>
            <a:off x="9424467" y="3534853"/>
            <a:ext cx="1831501" cy="400110"/>
          </a:xfrm>
          <a:prstGeom prst="rect">
            <a:avLst/>
          </a:prstGeom>
          <a:noFill/>
        </p:spPr>
        <p:txBody>
          <a:bodyPr wrap="square" rtlCol="0">
            <a:spAutoFit/>
          </a:bodyPr>
          <a:lstStyle/>
          <a:p>
            <a:r>
              <a:rPr lang="en-US" sz="2000" b="1" dirty="0">
                <a:solidFill>
                  <a:schemeClr val="bg1"/>
                </a:solidFill>
              </a:rPr>
              <a:t>Approved CR</a:t>
            </a:r>
          </a:p>
        </p:txBody>
      </p:sp>
    </p:spTree>
    <p:extLst>
      <p:ext uri="{BB962C8B-B14F-4D97-AF65-F5344CB8AC3E}">
        <p14:creationId xmlns:p14="http://schemas.microsoft.com/office/powerpoint/2010/main" val="36760083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dirty="0">
                <a:solidFill>
                  <a:srgbClr val="0070C0"/>
                </a:solidFill>
                <a:latin typeface="Abadi" panose="020B0604020104020204" pitchFamily="34" charset="0"/>
              </a:rPr>
              <a:t>Concept Layout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The layout is a drawing representing:</a:t>
            </a:r>
          </a:p>
          <a:p>
            <a:pPr lvl="1"/>
            <a:r>
              <a:rPr lang="en-US" sz="2800" dirty="0">
                <a:latin typeface="Abadi" panose="020B0604020104020204" pitchFamily="34" charset="0"/>
              </a:rPr>
              <a:t>the basic </a:t>
            </a:r>
            <a:r>
              <a:rPr lang="en-US" sz="2800" b="1" dirty="0">
                <a:solidFill>
                  <a:srgbClr val="0070C0"/>
                </a:solidFill>
                <a:latin typeface="Abadi" panose="020B0604020104020204" pitchFamily="34" charset="0"/>
              </a:rPr>
              <a:t>location</a:t>
            </a:r>
            <a:r>
              <a:rPr lang="en-US" sz="2800" dirty="0">
                <a:latin typeface="Abadi" panose="020B0604020104020204" pitchFamily="34" charset="0"/>
              </a:rPr>
              <a:t>; and </a:t>
            </a:r>
          </a:p>
          <a:p>
            <a:pPr lvl="1"/>
            <a:r>
              <a:rPr lang="en-US" sz="2800" b="1" dirty="0">
                <a:solidFill>
                  <a:srgbClr val="0070C0"/>
                </a:solidFill>
                <a:latin typeface="Abadi" panose="020B0604020104020204" pitchFamily="34" charset="0"/>
              </a:rPr>
              <a:t>proposed design </a:t>
            </a:r>
            <a:r>
              <a:rPr lang="en-US" sz="2800" dirty="0">
                <a:latin typeface="Abadi" panose="020B0604020104020204" pitchFamily="34" charset="0"/>
              </a:rPr>
              <a:t>of the project. </a:t>
            </a:r>
          </a:p>
          <a:p>
            <a:r>
              <a:rPr lang="en-US" sz="2800" dirty="0">
                <a:solidFill>
                  <a:schemeClr val="tx1"/>
                </a:solidFill>
                <a:latin typeface="Abadi" panose="020B0604020104020204" pitchFamily="34" charset="0"/>
              </a:rPr>
              <a:t>It is </a:t>
            </a:r>
            <a:r>
              <a:rPr lang="en-US" sz="2800" b="1" dirty="0">
                <a:solidFill>
                  <a:srgbClr val="C00000"/>
                </a:solidFill>
                <a:latin typeface="Abadi" panose="020B0604020104020204" pitchFamily="34" charset="0"/>
              </a:rPr>
              <a:t>NOT</a:t>
            </a:r>
            <a:r>
              <a:rPr lang="en-US" sz="2800" dirty="0">
                <a:solidFill>
                  <a:schemeClr val="tx1"/>
                </a:solidFill>
                <a:latin typeface="Abadi" panose="020B0604020104020204" pitchFamily="34" charset="0"/>
              </a:rPr>
              <a:t> a detailed engineered plan. </a:t>
            </a:r>
          </a:p>
          <a:p>
            <a:pPr lvl="1"/>
            <a:r>
              <a:rPr lang="en-US" sz="2800" dirty="0">
                <a:solidFill>
                  <a:schemeClr val="tx1"/>
                </a:solidFill>
                <a:latin typeface="Abadi" panose="020B0604020104020204" pitchFamily="34" charset="0"/>
              </a:rPr>
              <a:t>It is a high-level figure placed on an aerial photograph. </a:t>
            </a:r>
          </a:p>
          <a:p>
            <a:endParaRPr lang="en-US" dirty="0"/>
          </a:p>
        </p:txBody>
      </p:sp>
    </p:spTree>
    <p:extLst>
      <p:ext uri="{BB962C8B-B14F-4D97-AF65-F5344CB8AC3E}">
        <p14:creationId xmlns:p14="http://schemas.microsoft.com/office/powerpoint/2010/main" val="34246750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7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nodeType="afterEffect">
                                  <p:stCondLst>
                                    <p:cond delay="7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nodeType="afterEffect">
                                  <p:stCondLst>
                                    <p:cond delay="100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A77A59E-36FC-23C0-2B61-9684CA6D7DDF}"/>
              </a:ext>
            </a:extLst>
          </p:cNvPr>
          <p:cNvSpPr/>
          <p:nvPr/>
        </p:nvSpPr>
        <p:spPr>
          <a:xfrm>
            <a:off x="302342" y="250723"/>
            <a:ext cx="11732342" cy="639342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068CBA11-D1C0-3392-2B92-24B918230346}"/>
              </a:ext>
            </a:extLst>
          </p:cNvPr>
          <p:cNvPicPr>
            <a:picLocks noChangeAspect="1"/>
          </p:cNvPicPr>
          <p:nvPr/>
        </p:nvPicPr>
        <p:blipFill>
          <a:blip r:embed="rId3"/>
          <a:stretch>
            <a:fillRect/>
          </a:stretch>
        </p:blipFill>
        <p:spPr>
          <a:xfrm>
            <a:off x="922597" y="0"/>
            <a:ext cx="10492654" cy="6854776"/>
          </a:xfrm>
          <a:prstGeom prst="rect">
            <a:avLst/>
          </a:prstGeom>
        </p:spPr>
      </p:pic>
      <p:sp>
        <p:nvSpPr>
          <p:cNvPr id="13" name="TextBox 12">
            <a:extLst>
              <a:ext uri="{FF2B5EF4-FFF2-40B4-BE49-F238E27FC236}">
                <a16:creationId xmlns:a16="http://schemas.microsoft.com/office/drawing/2014/main" id="{788075F8-4B36-C7B6-AA38-6835606BC1F1}"/>
              </a:ext>
            </a:extLst>
          </p:cNvPr>
          <p:cNvSpPr txBox="1"/>
          <p:nvPr/>
        </p:nvSpPr>
        <p:spPr>
          <a:xfrm>
            <a:off x="1749671" y="418407"/>
            <a:ext cx="2690446" cy="954107"/>
          </a:xfrm>
          <a:prstGeom prst="rect">
            <a:avLst/>
          </a:prstGeom>
          <a:solidFill>
            <a:schemeClr val="bg1"/>
          </a:solidFill>
          <a:ln w="38100">
            <a:solidFill>
              <a:srgbClr val="0000FF"/>
            </a:solidFill>
          </a:ln>
        </p:spPr>
        <p:txBody>
          <a:bodyPr wrap="square" rtlCol="0">
            <a:spAutoFit/>
          </a:bodyPr>
          <a:lstStyle/>
          <a:p>
            <a:r>
              <a:rPr lang="en-US" sz="2800" b="1" dirty="0">
                <a:solidFill>
                  <a:srgbClr val="0070C0"/>
                </a:solidFill>
              </a:rPr>
              <a:t>Example Concept Layout</a:t>
            </a:r>
          </a:p>
        </p:txBody>
      </p:sp>
    </p:spTree>
    <p:extLst>
      <p:ext uri="{BB962C8B-B14F-4D97-AF65-F5344CB8AC3E}">
        <p14:creationId xmlns:p14="http://schemas.microsoft.com/office/powerpoint/2010/main" val="24396954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356603"/>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040467" y="3346702"/>
            <a:ext cx="1655064"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165815" y="2952212"/>
            <a:ext cx="1655064" cy="1889815"/>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5252254" y="3346702"/>
            <a:ext cx="1655064" cy="813816"/>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7371122" y="3346703"/>
            <a:ext cx="1655064" cy="81381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650F-1AB9-1FC9-FFE1-066D8BE103E9}"/>
              </a:ext>
            </a:extLst>
          </p:cNvPr>
          <p:cNvSpPr/>
          <p:nvPr/>
        </p:nvSpPr>
        <p:spPr>
          <a:xfrm>
            <a:off x="9464041" y="3346703"/>
            <a:ext cx="1655064" cy="813816"/>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336661" y="3406198"/>
            <a:ext cx="1187685" cy="707886"/>
          </a:xfrm>
          <a:prstGeom prst="rect">
            <a:avLst/>
          </a:prstGeom>
          <a:noFill/>
        </p:spPr>
        <p:txBody>
          <a:bodyPr wrap="square" rtlCol="0">
            <a:spAutoFit/>
          </a:bodyPr>
          <a:lstStyle/>
          <a:p>
            <a:r>
              <a:rPr lang="en-US" sz="2000" b="1" dirty="0"/>
              <a:t>Concept Layout </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376225"/>
            <a:ext cx="1187685" cy="954107"/>
          </a:xfrm>
          <a:prstGeom prst="rect">
            <a:avLst/>
          </a:prstGeom>
          <a:noFill/>
        </p:spPr>
        <p:txBody>
          <a:bodyPr wrap="square" rtlCol="0">
            <a:spAutoFit/>
          </a:bodyPr>
          <a:lstStyle/>
          <a:p>
            <a:pPr algn="ctr"/>
            <a:r>
              <a:rPr lang="en-US" sz="2800" b="1" dirty="0"/>
              <a:t>Draft CR</a:t>
            </a:r>
          </a:p>
        </p:txBody>
      </p:sp>
      <p:sp>
        <p:nvSpPr>
          <p:cNvPr id="18" name="TextBox 17">
            <a:extLst>
              <a:ext uri="{FF2B5EF4-FFF2-40B4-BE49-F238E27FC236}">
                <a16:creationId xmlns:a16="http://schemas.microsoft.com/office/drawing/2014/main" id="{3A414B50-DEA9-6E5C-76A0-4F12B06366F5}"/>
              </a:ext>
            </a:extLst>
          </p:cNvPr>
          <p:cNvSpPr txBox="1"/>
          <p:nvPr/>
        </p:nvSpPr>
        <p:spPr>
          <a:xfrm>
            <a:off x="5719633" y="3540953"/>
            <a:ext cx="1187685" cy="400110"/>
          </a:xfrm>
          <a:prstGeom prst="rect">
            <a:avLst/>
          </a:prstGeom>
          <a:noFill/>
        </p:spPr>
        <p:txBody>
          <a:bodyPr wrap="square" rtlCol="0">
            <a:spAutoFit/>
          </a:bodyPr>
          <a:lstStyle/>
          <a:p>
            <a:r>
              <a:rPr lang="en-US" sz="2000" b="1" dirty="0">
                <a:solidFill>
                  <a:schemeClr val="bg1"/>
                </a:solidFill>
              </a:rPr>
              <a:t>CTM</a:t>
            </a:r>
          </a:p>
        </p:txBody>
      </p:sp>
      <p:sp>
        <p:nvSpPr>
          <p:cNvPr id="19" name="TextBox 18">
            <a:extLst>
              <a:ext uri="{FF2B5EF4-FFF2-40B4-BE49-F238E27FC236}">
                <a16:creationId xmlns:a16="http://schemas.microsoft.com/office/drawing/2014/main" id="{801FC856-AA89-A4A1-6D73-0FAE084E6F80}"/>
              </a:ext>
            </a:extLst>
          </p:cNvPr>
          <p:cNvSpPr txBox="1"/>
          <p:nvPr/>
        </p:nvSpPr>
        <p:spPr>
          <a:xfrm>
            <a:off x="7675952" y="3566158"/>
            <a:ext cx="1187685" cy="400110"/>
          </a:xfrm>
          <a:prstGeom prst="rect">
            <a:avLst/>
          </a:prstGeom>
          <a:noFill/>
        </p:spPr>
        <p:txBody>
          <a:bodyPr wrap="square" rtlCol="0">
            <a:spAutoFit/>
          </a:bodyPr>
          <a:lstStyle/>
          <a:p>
            <a:r>
              <a:rPr lang="en-US" sz="2000" b="1" dirty="0">
                <a:solidFill>
                  <a:schemeClr val="bg1"/>
                </a:solidFill>
              </a:rPr>
              <a:t>Final CR</a:t>
            </a:r>
          </a:p>
        </p:txBody>
      </p:sp>
      <p:sp>
        <p:nvSpPr>
          <p:cNvPr id="21" name="TextBox 20">
            <a:extLst>
              <a:ext uri="{FF2B5EF4-FFF2-40B4-BE49-F238E27FC236}">
                <a16:creationId xmlns:a16="http://schemas.microsoft.com/office/drawing/2014/main" id="{FF078D92-64C5-3959-8582-0014A7CC6826}"/>
              </a:ext>
            </a:extLst>
          </p:cNvPr>
          <p:cNvSpPr txBox="1"/>
          <p:nvPr/>
        </p:nvSpPr>
        <p:spPr>
          <a:xfrm>
            <a:off x="9424467" y="3534853"/>
            <a:ext cx="1831501" cy="400110"/>
          </a:xfrm>
          <a:prstGeom prst="rect">
            <a:avLst/>
          </a:prstGeom>
          <a:noFill/>
        </p:spPr>
        <p:txBody>
          <a:bodyPr wrap="square" rtlCol="0">
            <a:spAutoFit/>
          </a:bodyPr>
          <a:lstStyle/>
          <a:p>
            <a:r>
              <a:rPr lang="en-US" sz="2000" b="1" dirty="0">
                <a:solidFill>
                  <a:schemeClr val="bg1"/>
                </a:solidFill>
              </a:rPr>
              <a:t>Approved CR</a:t>
            </a:r>
          </a:p>
        </p:txBody>
      </p:sp>
    </p:spTree>
    <p:extLst>
      <p:ext uri="{BB962C8B-B14F-4D97-AF65-F5344CB8AC3E}">
        <p14:creationId xmlns:p14="http://schemas.microsoft.com/office/powerpoint/2010/main" val="5865016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(Draft) Concept Report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68938"/>
          </a:xfrm>
        </p:spPr>
        <p:txBody>
          <a:bodyPr>
            <a:normAutofit lnSpcReduction="10000"/>
          </a:bodyPr>
          <a:lstStyle/>
          <a:p>
            <a:r>
              <a:rPr lang="en-US" sz="2800" dirty="0">
                <a:latin typeface="Abadi" panose="020B0604020104020204" pitchFamily="34" charset="0"/>
              </a:rPr>
              <a:t>Draft Concept Report (CR) outlines and explains:</a:t>
            </a:r>
          </a:p>
          <a:p>
            <a:pPr lvl="1"/>
            <a:r>
              <a:rPr lang="en-US" sz="2800" dirty="0">
                <a:latin typeface="Abadi" panose="020B0604020104020204" pitchFamily="34" charset="0"/>
              </a:rPr>
              <a:t>Why is the project needed?</a:t>
            </a:r>
          </a:p>
          <a:p>
            <a:pPr lvl="1"/>
            <a:r>
              <a:rPr lang="en-US" sz="2800" dirty="0">
                <a:latin typeface="Abadi" panose="020B0604020104020204" pitchFamily="34" charset="0"/>
              </a:rPr>
              <a:t>What is the existing design or site conditions?</a:t>
            </a:r>
          </a:p>
          <a:p>
            <a:pPr lvl="1"/>
            <a:r>
              <a:rPr lang="en-US" sz="2800" dirty="0">
                <a:latin typeface="Abadi" panose="020B0604020104020204" pitchFamily="34" charset="0"/>
              </a:rPr>
              <a:t>What are the proposed alternatives?</a:t>
            </a:r>
          </a:p>
          <a:p>
            <a:pPr lvl="1"/>
            <a:r>
              <a:rPr lang="en-US" sz="2800" dirty="0">
                <a:latin typeface="Abadi" panose="020B0604020104020204" pitchFamily="34" charset="0"/>
              </a:rPr>
              <a:t>What is the preferred alternative and why?</a:t>
            </a:r>
          </a:p>
          <a:p>
            <a:pPr lvl="2"/>
            <a:r>
              <a:rPr lang="en-US" sz="2800" b="1" dirty="0">
                <a:solidFill>
                  <a:srgbClr val="FF0000"/>
                </a:solidFill>
                <a:latin typeface="Abadi" panose="020B0604020104020204" pitchFamily="34" charset="0"/>
              </a:rPr>
              <a:t>This will determine the scope of the project’s work. </a:t>
            </a:r>
          </a:p>
          <a:p>
            <a:pPr marL="0" indent="0">
              <a:buNone/>
            </a:pPr>
            <a:endParaRPr lang="en-US" dirty="0"/>
          </a:p>
        </p:txBody>
      </p:sp>
    </p:spTree>
    <p:extLst>
      <p:ext uri="{BB962C8B-B14F-4D97-AF65-F5344CB8AC3E}">
        <p14:creationId xmlns:p14="http://schemas.microsoft.com/office/powerpoint/2010/main" val="1570645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anim calcmode="lin" valueType="num">
                                      <p:cBhvr>
                                        <p:cTn id="27" dur="3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8" dur="3000" fill="hold"/>
                                        <p:tgtEl>
                                          <p:spTgt spid="3">
                                            <p:txEl>
                                              <p:pRg st="5" end="5"/>
                                            </p:txEl>
                                          </p:spTgt>
                                        </p:tgtEl>
                                        <p:attrNameLst>
                                          <p:attrName>ppt_h</p:attrName>
                                        </p:attrNameLst>
                                      </p:cBhvr>
                                      <p:tavLst>
                                        <p:tav tm="0">
                                          <p:val>
                                            <p:fltVal val="0"/>
                                          </p:val>
                                        </p:tav>
                                        <p:tav tm="100000">
                                          <p:val>
                                            <p:strVal val="#ppt_h"/>
                                          </p:val>
                                        </p:tav>
                                      </p:tavLst>
                                    </p:anim>
                                    <p:animEffect transition="in" filter="fade">
                                      <p:cBhvr>
                                        <p:cTn id="29" dur="30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p3d>
            <a:bevelB w="82550"/>
          </a:sp3d>
        </p:spPr>
        <p:txBody>
          <a:bodyPr/>
          <a:lstStyle/>
          <a:p>
            <a:r>
              <a:rPr lang="en-US" dirty="0">
                <a:solidFill>
                  <a:srgbClr val="0070C0"/>
                </a:solidFill>
                <a:latin typeface="Abadi" panose="020B0604020104020204" pitchFamily="34" charset="0"/>
              </a:rPr>
              <a:t>Learning Objectives</a:t>
            </a:r>
          </a:p>
        </p:txBody>
      </p:sp>
      <p:grpSp>
        <p:nvGrpSpPr>
          <p:cNvPr id="25" name="Group 24">
            <a:extLst>
              <a:ext uri="{FF2B5EF4-FFF2-40B4-BE49-F238E27FC236}">
                <a16:creationId xmlns:a16="http://schemas.microsoft.com/office/drawing/2014/main" id="{2CF6D6AC-DB74-3D81-EFC0-925A1FB8E7D7}"/>
              </a:ext>
            </a:extLst>
          </p:cNvPr>
          <p:cNvGrpSpPr/>
          <p:nvPr/>
        </p:nvGrpSpPr>
        <p:grpSpPr>
          <a:xfrm>
            <a:off x="1164430" y="2622324"/>
            <a:ext cx="2143125" cy="3651690"/>
            <a:chOff x="1793081" y="2777067"/>
            <a:chExt cx="2143125" cy="3651690"/>
          </a:xfrm>
        </p:grpSpPr>
        <p:sp>
          <p:nvSpPr>
            <p:cNvPr id="9" name="Rectangle: Rounded Corners 8">
              <a:extLst>
                <a:ext uri="{FF2B5EF4-FFF2-40B4-BE49-F238E27FC236}">
                  <a16:creationId xmlns:a16="http://schemas.microsoft.com/office/drawing/2014/main" id="{19C432E5-27C5-BF0D-5A92-1714AC2BB01E}"/>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Waxing Gibbous Moon with solid fill">
              <a:extLst>
                <a:ext uri="{FF2B5EF4-FFF2-40B4-BE49-F238E27FC236}">
                  <a16:creationId xmlns:a16="http://schemas.microsoft.com/office/drawing/2014/main" id="{159C2FA5-BBC9-6FC4-2786-9B67B681243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2407444" y="2971794"/>
              <a:ext cx="914400" cy="914400"/>
            </a:xfrm>
            <a:prstGeom prst="rect">
              <a:avLst/>
            </a:prstGeom>
          </p:spPr>
        </p:pic>
        <p:sp>
          <p:nvSpPr>
            <p:cNvPr id="21" name="TextBox 20">
              <a:extLst>
                <a:ext uri="{FF2B5EF4-FFF2-40B4-BE49-F238E27FC236}">
                  <a16:creationId xmlns:a16="http://schemas.microsoft.com/office/drawing/2014/main" id="{26CDCE3B-5709-FCA3-D906-94515B54AC4C}"/>
                </a:ext>
              </a:extLst>
            </p:cNvPr>
            <p:cNvSpPr txBox="1"/>
            <p:nvPr/>
          </p:nvSpPr>
          <p:spPr>
            <a:xfrm>
              <a:off x="1793081" y="4181988"/>
              <a:ext cx="2143125" cy="2246769"/>
            </a:xfrm>
            <a:prstGeom prst="rect">
              <a:avLst/>
            </a:prstGeom>
            <a:noFill/>
          </p:spPr>
          <p:txBody>
            <a:bodyPr wrap="square" rtlCol="0">
              <a:spAutoFit/>
            </a:bodyPr>
            <a:lstStyle/>
            <a:p>
              <a:pPr algn="ctr"/>
              <a:r>
                <a:rPr lang="en-US" sz="2800" dirty="0">
                  <a:latin typeface="Abadi" panose="020B0604020104020204" pitchFamily="34" charset="0"/>
                </a:rPr>
                <a:t>What is the Concept Report &amp; Why it is Important</a:t>
              </a:r>
            </a:p>
          </p:txBody>
        </p:sp>
      </p:grpSp>
      <p:grpSp>
        <p:nvGrpSpPr>
          <p:cNvPr id="26" name="Group 25">
            <a:extLst>
              <a:ext uri="{FF2B5EF4-FFF2-40B4-BE49-F238E27FC236}">
                <a16:creationId xmlns:a16="http://schemas.microsoft.com/office/drawing/2014/main" id="{4575D355-D4F8-3F7C-43C3-4B4A68AF1BD3}"/>
              </a:ext>
            </a:extLst>
          </p:cNvPr>
          <p:cNvGrpSpPr/>
          <p:nvPr/>
        </p:nvGrpSpPr>
        <p:grpSpPr>
          <a:xfrm>
            <a:off x="3843335" y="2601460"/>
            <a:ext cx="2143125" cy="2810780"/>
            <a:chOff x="4045743" y="2777066"/>
            <a:chExt cx="2143125" cy="2810780"/>
          </a:xfrm>
        </p:grpSpPr>
        <p:sp>
          <p:nvSpPr>
            <p:cNvPr id="10" name="Rectangle: Rounded Corners 9">
              <a:extLst>
                <a:ext uri="{FF2B5EF4-FFF2-40B4-BE49-F238E27FC236}">
                  <a16:creationId xmlns:a16="http://schemas.microsoft.com/office/drawing/2014/main" id="{139169B7-1504-3CE4-E61B-FF539DAB8D6B}"/>
                </a:ext>
              </a:extLst>
            </p:cNvPr>
            <p:cNvSpPr/>
            <p:nvPr/>
          </p:nvSpPr>
          <p:spPr>
            <a:xfrm>
              <a:off x="4481513" y="2777066"/>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Architecture with solid fill">
              <a:extLst>
                <a:ext uri="{FF2B5EF4-FFF2-40B4-BE49-F238E27FC236}">
                  <a16:creationId xmlns:a16="http://schemas.microsoft.com/office/drawing/2014/main" id="{768B592D-0973-DDF3-3048-932FD02C2862}"/>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60106" y="2971797"/>
              <a:ext cx="914400" cy="914400"/>
            </a:xfrm>
            <a:prstGeom prst="rect">
              <a:avLst/>
            </a:prstGeom>
          </p:spPr>
        </p:pic>
        <p:sp>
          <p:nvSpPr>
            <p:cNvPr id="22" name="TextBox 21">
              <a:extLst>
                <a:ext uri="{FF2B5EF4-FFF2-40B4-BE49-F238E27FC236}">
                  <a16:creationId xmlns:a16="http://schemas.microsoft.com/office/drawing/2014/main" id="{506637EB-B549-9BE0-4296-BE6AA004D2EE}"/>
                </a:ext>
              </a:extLst>
            </p:cNvPr>
            <p:cNvSpPr txBox="1"/>
            <p:nvPr/>
          </p:nvSpPr>
          <p:spPr>
            <a:xfrm>
              <a:off x="4045743" y="4202851"/>
              <a:ext cx="2143125" cy="1384995"/>
            </a:xfrm>
            <a:prstGeom prst="rect">
              <a:avLst/>
            </a:prstGeom>
            <a:noFill/>
          </p:spPr>
          <p:txBody>
            <a:bodyPr wrap="square" rtlCol="0">
              <a:spAutoFit/>
            </a:bodyPr>
            <a:lstStyle/>
            <a:p>
              <a:pPr algn="ctr"/>
              <a:r>
                <a:rPr lang="en-US" sz="2800" dirty="0">
                  <a:latin typeface="Abadi" panose="020B0604020104020204" pitchFamily="34" charset="0"/>
                </a:rPr>
                <a:t>5 Basic Design Steps</a:t>
              </a:r>
            </a:p>
          </p:txBody>
        </p:sp>
      </p:grpSp>
      <p:grpSp>
        <p:nvGrpSpPr>
          <p:cNvPr id="27" name="Group 26">
            <a:extLst>
              <a:ext uri="{FF2B5EF4-FFF2-40B4-BE49-F238E27FC236}">
                <a16:creationId xmlns:a16="http://schemas.microsoft.com/office/drawing/2014/main" id="{830248CA-F2B2-1C4C-7B94-18C36C7D4DD1}"/>
              </a:ext>
            </a:extLst>
          </p:cNvPr>
          <p:cNvGrpSpPr/>
          <p:nvPr/>
        </p:nvGrpSpPr>
        <p:grpSpPr>
          <a:xfrm>
            <a:off x="6386511" y="2601460"/>
            <a:ext cx="2143125" cy="3241667"/>
            <a:chOff x="6298405" y="2777065"/>
            <a:chExt cx="2143125" cy="3241667"/>
          </a:xfrm>
        </p:grpSpPr>
        <p:sp>
          <p:nvSpPr>
            <p:cNvPr id="11" name="Rectangle: Rounded Corners 10">
              <a:extLst>
                <a:ext uri="{FF2B5EF4-FFF2-40B4-BE49-F238E27FC236}">
                  <a16:creationId xmlns:a16="http://schemas.microsoft.com/office/drawing/2014/main" id="{0D6761F2-DACA-F6ED-43D1-A294FA499C89}"/>
                </a:ext>
              </a:extLst>
            </p:cNvPr>
            <p:cNvSpPr/>
            <p:nvPr/>
          </p:nvSpPr>
          <p:spPr>
            <a:xfrm>
              <a:off x="6734175" y="277706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Monthly calendar with solid fill">
              <a:extLst>
                <a:ext uri="{FF2B5EF4-FFF2-40B4-BE49-F238E27FC236}">
                  <a16:creationId xmlns:a16="http://schemas.microsoft.com/office/drawing/2014/main" id="{55E98E1D-44FA-E4F1-3634-29C0DC875DC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12768" y="2971797"/>
              <a:ext cx="914400" cy="914400"/>
            </a:xfrm>
            <a:prstGeom prst="rect">
              <a:avLst/>
            </a:prstGeom>
          </p:spPr>
        </p:pic>
        <p:sp>
          <p:nvSpPr>
            <p:cNvPr id="23" name="TextBox 22">
              <a:extLst>
                <a:ext uri="{FF2B5EF4-FFF2-40B4-BE49-F238E27FC236}">
                  <a16:creationId xmlns:a16="http://schemas.microsoft.com/office/drawing/2014/main" id="{4A877A30-D913-FEBE-F33B-9230D049A6E1}"/>
                </a:ext>
              </a:extLst>
            </p:cNvPr>
            <p:cNvSpPr txBox="1"/>
            <p:nvPr/>
          </p:nvSpPr>
          <p:spPr>
            <a:xfrm>
              <a:off x="6298405" y="4202850"/>
              <a:ext cx="2143125" cy="1815882"/>
            </a:xfrm>
            <a:prstGeom prst="rect">
              <a:avLst/>
            </a:prstGeom>
            <a:noFill/>
          </p:spPr>
          <p:txBody>
            <a:bodyPr wrap="square" rtlCol="0">
              <a:spAutoFit/>
            </a:bodyPr>
            <a:lstStyle/>
            <a:p>
              <a:pPr algn="ctr"/>
              <a:r>
                <a:rPr lang="en-US" sz="2800" dirty="0">
                  <a:latin typeface="Abadi" panose="020B0604020104020204" pitchFamily="34" charset="0"/>
                </a:rPr>
                <a:t>How to Reference a PSR and/or P6 Activities</a:t>
              </a:r>
            </a:p>
          </p:txBody>
        </p:sp>
      </p:grpSp>
      <p:grpSp>
        <p:nvGrpSpPr>
          <p:cNvPr id="28" name="Group 27">
            <a:extLst>
              <a:ext uri="{FF2B5EF4-FFF2-40B4-BE49-F238E27FC236}">
                <a16:creationId xmlns:a16="http://schemas.microsoft.com/office/drawing/2014/main" id="{DC0BC2FB-69F8-AF2B-8280-E9AA3676C3B8}"/>
              </a:ext>
            </a:extLst>
          </p:cNvPr>
          <p:cNvGrpSpPr/>
          <p:nvPr/>
        </p:nvGrpSpPr>
        <p:grpSpPr>
          <a:xfrm>
            <a:off x="8929687" y="2622324"/>
            <a:ext cx="2143125" cy="3651689"/>
            <a:chOff x="8551067" y="2777064"/>
            <a:chExt cx="2143125" cy="3651689"/>
          </a:xfrm>
        </p:grpSpPr>
        <p:sp>
          <p:nvSpPr>
            <p:cNvPr id="12" name="Rectangle: Rounded Corners 11">
              <a:extLst>
                <a:ext uri="{FF2B5EF4-FFF2-40B4-BE49-F238E27FC236}">
                  <a16:creationId xmlns:a16="http://schemas.microsoft.com/office/drawing/2014/main" id="{1038DB7E-19FE-F1CC-B0D8-7E182C980BA9}"/>
                </a:ext>
              </a:extLst>
            </p:cNvPr>
            <p:cNvSpPr/>
            <p:nvPr/>
          </p:nvSpPr>
          <p:spPr>
            <a:xfrm>
              <a:off x="8986837" y="277706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Document with solid fill">
              <a:extLst>
                <a:ext uri="{FF2B5EF4-FFF2-40B4-BE49-F238E27FC236}">
                  <a16:creationId xmlns:a16="http://schemas.microsoft.com/office/drawing/2014/main" id="{D6AF9FFE-1BA4-17B9-129E-EA422A3DDE73}"/>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165430" y="2971797"/>
              <a:ext cx="914400" cy="914400"/>
            </a:xfrm>
            <a:prstGeom prst="rect">
              <a:avLst/>
            </a:prstGeom>
          </p:spPr>
        </p:pic>
        <p:sp>
          <p:nvSpPr>
            <p:cNvPr id="24" name="TextBox 23">
              <a:extLst>
                <a:ext uri="{FF2B5EF4-FFF2-40B4-BE49-F238E27FC236}">
                  <a16:creationId xmlns:a16="http://schemas.microsoft.com/office/drawing/2014/main" id="{539455AE-5907-4627-9F76-283BE9A9F655}"/>
                </a:ext>
              </a:extLst>
            </p:cNvPr>
            <p:cNvSpPr txBox="1"/>
            <p:nvPr/>
          </p:nvSpPr>
          <p:spPr>
            <a:xfrm>
              <a:off x="8551067" y="4181984"/>
              <a:ext cx="2143125" cy="2246769"/>
            </a:xfrm>
            <a:prstGeom prst="rect">
              <a:avLst/>
            </a:prstGeom>
            <a:noFill/>
          </p:spPr>
          <p:txBody>
            <a:bodyPr wrap="square" rtlCol="0">
              <a:spAutoFit/>
            </a:bodyPr>
            <a:lstStyle/>
            <a:p>
              <a:pPr algn="ctr"/>
              <a:r>
                <a:rPr lang="en-US" sz="2800" dirty="0">
                  <a:latin typeface="Abadi" panose="020B0604020104020204" pitchFamily="34" charset="0"/>
                </a:rPr>
                <a:t>Common Templates for the Concept Phase</a:t>
              </a:r>
            </a:p>
          </p:txBody>
        </p:sp>
      </p:grpSp>
    </p:spTree>
    <p:extLst>
      <p:ext uri="{BB962C8B-B14F-4D97-AF65-F5344CB8AC3E}">
        <p14:creationId xmlns:p14="http://schemas.microsoft.com/office/powerpoint/2010/main" val="376303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(Draft) Concept Report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411709"/>
            <a:ext cx="9601196" cy="3318936"/>
          </a:xfrm>
        </p:spPr>
        <p:txBody>
          <a:bodyPr>
            <a:normAutofit/>
          </a:bodyPr>
          <a:lstStyle/>
          <a:p>
            <a:r>
              <a:rPr lang="en-US" sz="2800" dirty="0">
                <a:latin typeface="Abadi" panose="020B0604020104020204" pitchFamily="34" charset="0"/>
              </a:rPr>
              <a:t>The concept report and the detailed information help to</a:t>
            </a:r>
          </a:p>
          <a:p>
            <a:endParaRPr lang="en-US" sz="2800" dirty="0">
              <a:latin typeface="Abadi" panose="020B0604020104020204" pitchFamily="34" charset="0"/>
            </a:endParaRPr>
          </a:p>
          <a:p>
            <a:endParaRPr lang="en-US" dirty="0">
              <a:latin typeface="Abadi" panose="020B0604020104020204" pitchFamily="34" charset="0"/>
            </a:endParaRPr>
          </a:p>
          <a:p>
            <a:endParaRPr lang="en-US" dirty="0"/>
          </a:p>
        </p:txBody>
      </p:sp>
      <p:grpSp>
        <p:nvGrpSpPr>
          <p:cNvPr id="21" name="Group 20">
            <a:extLst>
              <a:ext uri="{FF2B5EF4-FFF2-40B4-BE49-F238E27FC236}">
                <a16:creationId xmlns:a16="http://schemas.microsoft.com/office/drawing/2014/main" id="{5810A9BE-77FA-B911-764E-7AC3403EC2D0}"/>
              </a:ext>
            </a:extLst>
          </p:cNvPr>
          <p:cNvGrpSpPr/>
          <p:nvPr/>
        </p:nvGrpSpPr>
        <p:grpSpPr>
          <a:xfrm>
            <a:off x="5948951" y="3021154"/>
            <a:ext cx="2143125" cy="2483732"/>
            <a:chOff x="8415318" y="2743912"/>
            <a:chExt cx="2143125" cy="2483732"/>
          </a:xfrm>
        </p:grpSpPr>
        <p:sp>
          <p:nvSpPr>
            <p:cNvPr id="22" name="Rectangle: Rounded Corners 21">
              <a:extLst>
                <a:ext uri="{FF2B5EF4-FFF2-40B4-BE49-F238E27FC236}">
                  <a16:creationId xmlns:a16="http://schemas.microsoft.com/office/drawing/2014/main" id="{3BDB665F-4051-8323-6A8B-4C73193D76A8}"/>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3" name="TextBox 22">
              <a:extLst>
                <a:ext uri="{FF2B5EF4-FFF2-40B4-BE49-F238E27FC236}">
                  <a16:creationId xmlns:a16="http://schemas.microsoft.com/office/drawing/2014/main" id="{771D17D3-91B8-2798-A52F-C9FE324ECB8A}"/>
                </a:ext>
              </a:extLst>
            </p:cNvPr>
            <p:cNvSpPr txBox="1"/>
            <p:nvPr/>
          </p:nvSpPr>
          <p:spPr>
            <a:xfrm>
              <a:off x="8415318" y="4273537"/>
              <a:ext cx="2143125" cy="954107"/>
            </a:xfrm>
            <a:prstGeom prst="rect">
              <a:avLst/>
            </a:prstGeom>
            <a:noFill/>
          </p:spPr>
          <p:txBody>
            <a:bodyPr wrap="square" rtlCol="0">
              <a:spAutoFit/>
            </a:bodyPr>
            <a:lstStyle/>
            <a:p>
              <a:pPr algn="ctr"/>
              <a:r>
                <a:rPr lang="en-US" sz="2800" dirty="0">
                  <a:latin typeface="Abadi" panose="020B0604020104020204" pitchFamily="34" charset="0"/>
                </a:rPr>
                <a:t>Minimize Risks</a:t>
              </a:r>
            </a:p>
          </p:txBody>
        </p:sp>
        <p:pic>
          <p:nvPicPr>
            <p:cNvPr id="24" name="Graphic 23" descr="Radioactive with solid fill">
              <a:extLst>
                <a:ext uri="{FF2B5EF4-FFF2-40B4-BE49-F238E27FC236}">
                  <a16:creationId xmlns:a16="http://schemas.microsoft.com/office/drawing/2014/main" id="{9D6D6FB3-0823-23C7-40BF-E597C4A2D37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9008250" y="2923128"/>
              <a:ext cx="914400" cy="914400"/>
            </a:xfrm>
            <a:prstGeom prst="rect">
              <a:avLst/>
            </a:prstGeom>
          </p:spPr>
        </p:pic>
      </p:grpSp>
      <p:grpSp>
        <p:nvGrpSpPr>
          <p:cNvPr id="25" name="Group 24">
            <a:extLst>
              <a:ext uri="{FF2B5EF4-FFF2-40B4-BE49-F238E27FC236}">
                <a16:creationId xmlns:a16="http://schemas.microsoft.com/office/drawing/2014/main" id="{CA02ED5B-696F-428E-01AC-B2A5FB223D2E}"/>
              </a:ext>
            </a:extLst>
          </p:cNvPr>
          <p:cNvGrpSpPr/>
          <p:nvPr/>
        </p:nvGrpSpPr>
        <p:grpSpPr>
          <a:xfrm>
            <a:off x="3228385" y="3021154"/>
            <a:ext cx="2143125" cy="2483732"/>
            <a:chOff x="8415318" y="2743912"/>
            <a:chExt cx="2143125" cy="2483732"/>
          </a:xfrm>
        </p:grpSpPr>
        <p:sp>
          <p:nvSpPr>
            <p:cNvPr id="26" name="Rectangle: Rounded Corners 25">
              <a:extLst>
                <a:ext uri="{FF2B5EF4-FFF2-40B4-BE49-F238E27FC236}">
                  <a16:creationId xmlns:a16="http://schemas.microsoft.com/office/drawing/2014/main" id="{7AC8B2AC-29A7-9BB2-D12C-A08ED4ACBE33}"/>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7" name="TextBox 26">
              <a:extLst>
                <a:ext uri="{FF2B5EF4-FFF2-40B4-BE49-F238E27FC236}">
                  <a16:creationId xmlns:a16="http://schemas.microsoft.com/office/drawing/2014/main" id="{0EBDEC54-BEDF-31EF-146E-4131E676BBE7}"/>
                </a:ext>
              </a:extLst>
            </p:cNvPr>
            <p:cNvSpPr txBox="1"/>
            <p:nvPr/>
          </p:nvSpPr>
          <p:spPr>
            <a:xfrm>
              <a:off x="8415318" y="4273537"/>
              <a:ext cx="2143125" cy="954107"/>
            </a:xfrm>
            <a:prstGeom prst="rect">
              <a:avLst/>
            </a:prstGeom>
            <a:noFill/>
          </p:spPr>
          <p:txBody>
            <a:bodyPr wrap="square" rtlCol="0">
              <a:spAutoFit/>
            </a:bodyPr>
            <a:lstStyle/>
            <a:p>
              <a:pPr algn="ctr"/>
              <a:r>
                <a:rPr lang="en-US" sz="2800" dirty="0">
                  <a:latin typeface="Abadi" panose="020B0604020104020204" pitchFamily="34" charset="0"/>
                </a:rPr>
                <a:t>Determine Decisions</a:t>
              </a:r>
            </a:p>
          </p:txBody>
        </p:sp>
        <p:pic>
          <p:nvPicPr>
            <p:cNvPr id="28" name="Graphic 27" descr="Decision chart with solid fill">
              <a:extLst>
                <a:ext uri="{FF2B5EF4-FFF2-40B4-BE49-F238E27FC236}">
                  <a16:creationId xmlns:a16="http://schemas.microsoft.com/office/drawing/2014/main" id="{51F9BCFE-FA5F-4980-D80D-C3149FB4EDB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9008250" y="2923128"/>
              <a:ext cx="914400" cy="914400"/>
            </a:xfrm>
            <a:prstGeom prst="rect">
              <a:avLst/>
            </a:prstGeom>
          </p:spPr>
        </p:pic>
      </p:grpSp>
      <p:sp>
        <p:nvSpPr>
          <p:cNvPr id="29" name="TextBox 28">
            <a:extLst>
              <a:ext uri="{FF2B5EF4-FFF2-40B4-BE49-F238E27FC236}">
                <a16:creationId xmlns:a16="http://schemas.microsoft.com/office/drawing/2014/main" id="{CC9AAA54-ABC3-01FB-AABF-F55DE9A0148E}"/>
              </a:ext>
            </a:extLst>
          </p:cNvPr>
          <p:cNvSpPr txBox="1"/>
          <p:nvPr/>
        </p:nvSpPr>
        <p:spPr>
          <a:xfrm>
            <a:off x="825715" y="5776786"/>
            <a:ext cx="10772034" cy="954107"/>
          </a:xfrm>
          <a:prstGeom prst="rect">
            <a:avLst/>
          </a:prstGeom>
          <a:noFill/>
        </p:spPr>
        <p:txBody>
          <a:bodyPr wrap="square" rtlCol="0">
            <a:spAutoFit/>
          </a:bodyPr>
          <a:lstStyle/>
          <a:p>
            <a:r>
              <a:rPr lang="en-US" sz="2800" dirty="0">
                <a:latin typeface="Abadi" panose="020B0604020104020204" pitchFamily="34" charset="0"/>
              </a:rPr>
              <a:t>The concept report is </a:t>
            </a:r>
            <a:r>
              <a:rPr lang="en-US" sz="2800" b="1" u="sng" dirty="0">
                <a:solidFill>
                  <a:srgbClr val="0070C0"/>
                </a:solidFill>
                <a:latin typeface="Abadi" panose="020B0604020104020204" pitchFamily="34" charset="0"/>
              </a:rPr>
              <a:t>prepared as early</a:t>
            </a:r>
            <a:r>
              <a:rPr lang="en-US" sz="2800" b="1" dirty="0">
                <a:solidFill>
                  <a:srgbClr val="0070C0"/>
                </a:solidFill>
                <a:latin typeface="Abadi" panose="020B0604020104020204" pitchFamily="34" charset="0"/>
              </a:rPr>
              <a:t> </a:t>
            </a:r>
            <a:r>
              <a:rPr lang="en-US" sz="2800" dirty="0">
                <a:latin typeface="Abadi" panose="020B0604020104020204" pitchFamily="34" charset="0"/>
              </a:rPr>
              <a:t>in the process </a:t>
            </a:r>
            <a:r>
              <a:rPr lang="en-US" sz="2800" b="1" u="sng" dirty="0">
                <a:solidFill>
                  <a:srgbClr val="0070C0"/>
                </a:solidFill>
                <a:latin typeface="Abadi" panose="020B0604020104020204" pitchFamily="34" charset="0"/>
              </a:rPr>
              <a:t>as possible</a:t>
            </a:r>
            <a:r>
              <a:rPr lang="en-US" sz="2800" dirty="0">
                <a:latin typeface="Abadi" panose="020B0604020104020204" pitchFamily="34" charset="0"/>
              </a:rPr>
              <a:t>. </a:t>
            </a:r>
          </a:p>
          <a:p>
            <a:endParaRPr lang="en-US" sz="2800" dirty="0"/>
          </a:p>
        </p:txBody>
      </p:sp>
    </p:spTree>
    <p:extLst>
      <p:ext uri="{BB962C8B-B14F-4D97-AF65-F5344CB8AC3E}">
        <p14:creationId xmlns:p14="http://schemas.microsoft.com/office/powerpoint/2010/main" val="228487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5"/>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2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356603"/>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040467" y="3346702"/>
            <a:ext cx="1655064"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165815" y="3338725"/>
            <a:ext cx="1655064" cy="813816"/>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5252254" y="2852057"/>
            <a:ext cx="1655064" cy="1989970"/>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7371122" y="3346703"/>
            <a:ext cx="1655064" cy="81381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650F-1AB9-1FC9-FFE1-066D8BE103E9}"/>
              </a:ext>
            </a:extLst>
          </p:cNvPr>
          <p:cNvSpPr/>
          <p:nvPr/>
        </p:nvSpPr>
        <p:spPr>
          <a:xfrm>
            <a:off x="9464041" y="3346703"/>
            <a:ext cx="1655064" cy="813816"/>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336661" y="3406198"/>
            <a:ext cx="1187685" cy="707886"/>
          </a:xfrm>
          <a:prstGeom prst="rect">
            <a:avLst/>
          </a:prstGeom>
          <a:noFill/>
        </p:spPr>
        <p:txBody>
          <a:bodyPr wrap="square" rtlCol="0">
            <a:spAutoFit/>
          </a:bodyPr>
          <a:lstStyle/>
          <a:p>
            <a:r>
              <a:rPr lang="en-US" sz="2000" b="1" dirty="0"/>
              <a:t>Concept Layout </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540953"/>
            <a:ext cx="1187685" cy="400110"/>
          </a:xfrm>
          <a:prstGeom prst="rect">
            <a:avLst/>
          </a:prstGeom>
          <a:noFill/>
        </p:spPr>
        <p:txBody>
          <a:bodyPr wrap="square" rtlCol="0">
            <a:spAutoFit/>
          </a:bodyPr>
          <a:lstStyle/>
          <a:p>
            <a:r>
              <a:rPr lang="en-US" sz="2000" b="1" dirty="0"/>
              <a:t>Draft CR</a:t>
            </a:r>
          </a:p>
        </p:txBody>
      </p:sp>
      <p:sp>
        <p:nvSpPr>
          <p:cNvPr id="18" name="TextBox 17">
            <a:extLst>
              <a:ext uri="{FF2B5EF4-FFF2-40B4-BE49-F238E27FC236}">
                <a16:creationId xmlns:a16="http://schemas.microsoft.com/office/drawing/2014/main" id="{3A414B50-DEA9-6E5C-76A0-4F12B06366F5}"/>
              </a:ext>
            </a:extLst>
          </p:cNvPr>
          <p:cNvSpPr txBox="1"/>
          <p:nvPr/>
        </p:nvSpPr>
        <p:spPr>
          <a:xfrm>
            <a:off x="5600268" y="3534853"/>
            <a:ext cx="1187685" cy="523220"/>
          </a:xfrm>
          <a:prstGeom prst="rect">
            <a:avLst/>
          </a:prstGeom>
          <a:noFill/>
        </p:spPr>
        <p:txBody>
          <a:bodyPr wrap="square" rtlCol="0">
            <a:spAutoFit/>
          </a:bodyPr>
          <a:lstStyle/>
          <a:p>
            <a:r>
              <a:rPr lang="en-US" sz="2800" b="1" dirty="0">
                <a:solidFill>
                  <a:schemeClr val="bg1"/>
                </a:solidFill>
              </a:rPr>
              <a:t>CTM</a:t>
            </a:r>
          </a:p>
        </p:txBody>
      </p:sp>
      <p:sp>
        <p:nvSpPr>
          <p:cNvPr id="19" name="TextBox 18">
            <a:extLst>
              <a:ext uri="{FF2B5EF4-FFF2-40B4-BE49-F238E27FC236}">
                <a16:creationId xmlns:a16="http://schemas.microsoft.com/office/drawing/2014/main" id="{801FC856-AA89-A4A1-6D73-0FAE084E6F80}"/>
              </a:ext>
            </a:extLst>
          </p:cNvPr>
          <p:cNvSpPr txBox="1"/>
          <p:nvPr/>
        </p:nvSpPr>
        <p:spPr>
          <a:xfrm>
            <a:off x="7675952" y="3566158"/>
            <a:ext cx="1187685" cy="400110"/>
          </a:xfrm>
          <a:prstGeom prst="rect">
            <a:avLst/>
          </a:prstGeom>
          <a:noFill/>
        </p:spPr>
        <p:txBody>
          <a:bodyPr wrap="square" rtlCol="0">
            <a:spAutoFit/>
          </a:bodyPr>
          <a:lstStyle/>
          <a:p>
            <a:r>
              <a:rPr lang="en-US" sz="2000" b="1" dirty="0">
                <a:solidFill>
                  <a:schemeClr val="bg1"/>
                </a:solidFill>
              </a:rPr>
              <a:t>Final CR</a:t>
            </a:r>
          </a:p>
        </p:txBody>
      </p:sp>
      <p:sp>
        <p:nvSpPr>
          <p:cNvPr id="21" name="TextBox 20">
            <a:extLst>
              <a:ext uri="{FF2B5EF4-FFF2-40B4-BE49-F238E27FC236}">
                <a16:creationId xmlns:a16="http://schemas.microsoft.com/office/drawing/2014/main" id="{FF078D92-64C5-3959-8582-0014A7CC6826}"/>
              </a:ext>
            </a:extLst>
          </p:cNvPr>
          <p:cNvSpPr txBox="1"/>
          <p:nvPr/>
        </p:nvSpPr>
        <p:spPr>
          <a:xfrm>
            <a:off x="9424467" y="3534853"/>
            <a:ext cx="1831501" cy="400110"/>
          </a:xfrm>
          <a:prstGeom prst="rect">
            <a:avLst/>
          </a:prstGeom>
          <a:noFill/>
        </p:spPr>
        <p:txBody>
          <a:bodyPr wrap="square" rtlCol="0">
            <a:spAutoFit/>
          </a:bodyPr>
          <a:lstStyle/>
          <a:p>
            <a:r>
              <a:rPr lang="en-US" sz="2000" b="1" dirty="0">
                <a:solidFill>
                  <a:schemeClr val="bg1"/>
                </a:solidFill>
              </a:rPr>
              <a:t>Approved CR</a:t>
            </a:r>
          </a:p>
        </p:txBody>
      </p:sp>
    </p:spTree>
    <p:extLst>
      <p:ext uri="{BB962C8B-B14F-4D97-AF65-F5344CB8AC3E}">
        <p14:creationId xmlns:p14="http://schemas.microsoft.com/office/powerpoint/2010/main" val="40712436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Concept Team Meeting(s)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If there is a concept phase, then the following meetings may be required:</a:t>
            </a:r>
          </a:p>
          <a:p>
            <a:pPr lvl="1"/>
            <a:r>
              <a:rPr lang="en-US" sz="2800" dirty="0">
                <a:latin typeface="Abadi" panose="020B0604020104020204" pitchFamily="34" charset="0"/>
              </a:rPr>
              <a:t>Initial Concept Team Meeting </a:t>
            </a:r>
            <a:r>
              <a:rPr lang="en-US" sz="2800" b="1" dirty="0">
                <a:solidFill>
                  <a:srgbClr val="0070C0"/>
                </a:solidFill>
                <a:latin typeface="Abadi" panose="020B0604020104020204" pitchFamily="34" charset="0"/>
              </a:rPr>
              <a:t>(ICTM)</a:t>
            </a:r>
          </a:p>
          <a:p>
            <a:pPr lvl="1"/>
            <a:r>
              <a:rPr lang="en-US" sz="2800" dirty="0">
                <a:latin typeface="Abadi" panose="020B0604020104020204" pitchFamily="34" charset="0"/>
              </a:rPr>
              <a:t>Concept Team Meeting </a:t>
            </a:r>
            <a:r>
              <a:rPr lang="en-US" sz="2800" b="1" dirty="0">
                <a:solidFill>
                  <a:srgbClr val="00B050"/>
                </a:solidFill>
                <a:latin typeface="Abadi" panose="020B0604020104020204" pitchFamily="34" charset="0"/>
              </a:rPr>
              <a:t>(CTM)</a:t>
            </a:r>
          </a:p>
          <a:p>
            <a:endParaRPr lang="en-US" dirty="0"/>
          </a:p>
        </p:txBody>
      </p:sp>
    </p:spTree>
    <p:extLst>
      <p:ext uri="{BB962C8B-B14F-4D97-AF65-F5344CB8AC3E}">
        <p14:creationId xmlns:p14="http://schemas.microsoft.com/office/powerpoint/2010/main" val="26489290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Initial Concept Team Meeting</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b="1" dirty="0">
                <a:solidFill>
                  <a:srgbClr val="0070C0"/>
                </a:solidFill>
                <a:latin typeface="Abadi" panose="020B0604020104020204" pitchFamily="34" charset="0"/>
              </a:rPr>
              <a:t>ICTM </a:t>
            </a:r>
            <a:r>
              <a:rPr lang="en-US" sz="2800" dirty="0">
                <a:latin typeface="Abadi" panose="020B0604020104020204" pitchFamily="34" charset="0"/>
              </a:rPr>
              <a:t>is usually needed for </a:t>
            </a:r>
            <a:r>
              <a:rPr lang="en-US" sz="2800" u="sng" dirty="0">
                <a:solidFill>
                  <a:srgbClr val="FF0000"/>
                </a:solidFill>
                <a:latin typeface="Abadi" panose="020B0604020104020204" pitchFamily="34" charset="0"/>
              </a:rPr>
              <a:t>complex projects </a:t>
            </a:r>
            <a:r>
              <a:rPr lang="en-US" sz="2800" dirty="0">
                <a:latin typeface="Abadi" panose="020B0604020104020204" pitchFamily="34" charset="0"/>
              </a:rPr>
              <a:t>and projects where the </a:t>
            </a:r>
            <a:r>
              <a:rPr lang="en-US" sz="2800" u="sng" dirty="0">
                <a:solidFill>
                  <a:srgbClr val="FF0000"/>
                </a:solidFill>
                <a:latin typeface="Abadi" panose="020B0604020104020204" pitchFamily="34" charset="0"/>
              </a:rPr>
              <a:t>PJS needs to be validated</a:t>
            </a:r>
            <a:r>
              <a:rPr lang="en-US" sz="2800" dirty="0">
                <a:latin typeface="Abadi" panose="020B0604020104020204" pitchFamily="34" charset="0"/>
              </a:rPr>
              <a:t>. </a:t>
            </a:r>
          </a:p>
          <a:p>
            <a:endParaRPr lang="en-US" dirty="0"/>
          </a:p>
        </p:txBody>
      </p:sp>
      <p:sp>
        <p:nvSpPr>
          <p:cNvPr id="8" name="TextBox 7">
            <a:extLst>
              <a:ext uri="{FF2B5EF4-FFF2-40B4-BE49-F238E27FC236}">
                <a16:creationId xmlns:a16="http://schemas.microsoft.com/office/drawing/2014/main" id="{DB9F7976-D8A8-4062-7A74-60959E4D1B95}"/>
              </a:ext>
            </a:extLst>
          </p:cNvPr>
          <p:cNvSpPr txBox="1"/>
          <p:nvPr/>
        </p:nvSpPr>
        <p:spPr>
          <a:xfrm>
            <a:off x="9567273" y="6419970"/>
            <a:ext cx="3739152" cy="461665"/>
          </a:xfrm>
          <a:prstGeom prst="rect">
            <a:avLst/>
          </a:prstGeom>
          <a:noFill/>
        </p:spPr>
        <p:txBody>
          <a:bodyPr wrap="square" rtlCol="0">
            <a:spAutoFit/>
          </a:bodyPr>
          <a:lstStyle/>
          <a:p>
            <a:r>
              <a:rPr lang="en-US" sz="2400" dirty="0">
                <a:latin typeface="Abadi" panose="020B0604020104020204" pitchFamily="34" charset="0"/>
              </a:rPr>
              <a:t>PDP Section 5.7</a:t>
            </a:r>
          </a:p>
        </p:txBody>
      </p:sp>
      <p:grpSp>
        <p:nvGrpSpPr>
          <p:cNvPr id="15" name="Group 14">
            <a:extLst>
              <a:ext uri="{FF2B5EF4-FFF2-40B4-BE49-F238E27FC236}">
                <a16:creationId xmlns:a16="http://schemas.microsoft.com/office/drawing/2014/main" id="{3D9F7BB4-0BC4-3BBE-AD73-6786A195FF92}"/>
              </a:ext>
            </a:extLst>
          </p:cNvPr>
          <p:cNvGrpSpPr/>
          <p:nvPr/>
        </p:nvGrpSpPr>
        <p:grpSpPr>
          <a:xfrm>
            <a:off x="939664" y="4065076"/>
            <a:ext cx="10413501" cy="828103"/>
            <a:chOff x="939664" y="4065076"/>
            <a:chExt cx="10413501" cy="828103"/>
          </a:xfrm>
        </p:grpSpPr>
        <p:sp>
          <p:nvSpPr>
            <p:cNvPr id="7" name="Rectangle: Rounded Corners 6">
              <a:extLst>
                <a:ext uri="{FF2B5EF4-FFF2-40B4-BE49-F238E27FC236}">
                  <a16:creationId xmlns:a16="http://schemas.microsoft.com/office/drawing/2014/main" id="{ED9998B2-F4CD-39BC-D0F8-4AB165DE51EA}"/>
                </a:ext>
              </a:extLst>
            </p:cNvPr>
            <p:cNvSpPr/>
            <p:nvPr/>
          </p:nvSpPr>
          <p:spPr>
            <a:xfrm>
              <a:off x="939664" y="406507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Initial Data Gathering</a:t>
              </a:r>
            </a:p>
          </p:txBody>
        </p:sp>
        <p:sp>
          <p:nvSpPr>
            <p:cNvPr id="9" name="Rectangle: Rounded Corners 8">
              <a:extLst>
                <a:ext uri="{FF2B5EF4-FFF2-40B4-BE49-F238E27FC236}">
                  <a16:creationId xmlns:a16="http://schemas.microsoft.com/office/drawing/2014/main" id="{B0D8556C-676E-215D-8AA1-12804D7A3FC0}"/>
                </a:ext>
              </a:extLst>
            </p:cNvPr>
            <p:cNvSpPr/>
            <p:nvPr/>
          </p:nvSpPr>
          <p:spPr>
            <a:xfrm>
              <a:off x="3725046" y="4075934"/>
              <a:ext cx="2057355" cy="813816"/>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ICTM          (if warranted)</a:t>
              </a:r>
            </a:p>
          </p:txBody>
        </p:sp>
        <p:sp>
          <p:nvSpPr>
            <p:cNvPr id="10" name="Rectangle: Rounded Corners 9">
              <a:extLst>
                <a:ext uri="{FF2B5EF4-FFF2-40B4-BE49-F238E27FC236}">
                  <a16:creationId xmlns:a16="http://schemas.microsoft.com/office/drawing/2014/main" id="{8918C304-93C4-2244-B1C6-8CE42587B5D0}"/>
                </a:ext>
              </a:extLst>
            </p:cNvPr>
            <p:cNvSpPr/>
            <p:nvPr/>
          </p:nvSpPr>
          <p:spPr>
            <a:xfrm>
              <a:off x="6510428" y="406507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Layout</a:t>
              </a:r>
            </a:p>
          </p:txBody>
        </p:sp>
        <p:sp>
          <p:nvSpPr>
            <p:cNvPr id="11" name="Rectangle: Rounded Corners 10">
              <a:extLst>
                <a:ext uri="{FF2B5EF4-FFF2-40B4-BE49-F238E27FC236}">
                  <a16:creationId xmlns:a16="http://schemas.microsoft.com/office/drawing/2014/main" id="{C5E2F1A9-25A6-B58A-5630-BF99BFBADB8D}"/>
                </a:ext>
              </a:extLst>
            </p:cNvPr>
            <p:cNvSpPr/>
            <p:nvPr/>
          </p:nvSpPr>
          <p:spPr>
            <a:xfrm>
              <a:off x="9295810" y="4079363"/>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(draft) CR</a:t>
              </a:r>
            </a:p>
          </p:txBody>
        </p:sp>
        <p:sp>
          <p:nvSpPr>
            <p:cNvPr id="12" name="Arrow: Right 11">
              <a:extLst>
                <a:ext uri="{FF2B5EF4-FFF2-40B4-BE49-F238E27FC236}">
                  <a16:creationId xmlns:a16="http://schemas.microsoft.com/office/drawing/2014/main" id="{6444B9D8-3859-1C85-A52F-ACCE0990B9FB}"/>
                </a:ext>
              </a:extLst>
            </p:cNvPr>
            <p:cNvSpPr/>
            <p:nvPr/>
          </p:nvSpPr>
          <p:spPr>
            <a:xfrm>
              <a:off x="3127857" y="432568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D7255DD6-5A9C-FE4E-C3A3-095C268DB748}"/>
                </a:ext>
              </a:extLst>
            </p:cNvPr>
            <p:cNvSpPr/>
            <p:nvPr/>
          </p:nvSpPr>
          <p:spPr>
            <a:xfrm>
              <a:off x="5940516" y="4325681"/>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22E37D3D-21DA-857A-398D-407CA40C7A8F}"/>
                </a:ext>
              </a:extLst>
            </p:cNvPr>
            <p:cNvSpPr/>
            <p:nvPr/>
          </p:nvSpPr>
          <p:spPr>
            <a:xfrm>
              <a:off x="8758094" y="432568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737370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Initial Concept Team Meeting</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Purpose is to:</a:t>
            </a:r>
          </a:p>
          <a:p>
            <a:pPr lvl="1"/>
            <a:r>
              <a:rPr lang="en-US" sz="2800" dirty="0">
                <a:latin typeface="Abadi" panose="020B0604020104020204" pitchFamily="34" charset="0"/>
              </a:rPr>
              <a:t>better understanding of the </a:t>
            </a:r>
            <a:r>
              <a:rPr lang="en-US" sz="2800" dirty="0">
                <a:solidFill>
                  <a:srgbClr val="0070C0"/>
                </a:solidFill>
                <a:latin typeface="Abadi" panose="020B0604020104020204" pitchFamily="34" charset="0"/>
              </a:rPr>
              <a:t>project scope</a:t>
            </a:r>
            <a:r>
              <a:rPr lang="en-US" sz="2800" dirty="0">
                <a:latin typeface="Abadi" panose="020B0604020104020204" pitchFamily="34" charset="0"/>
              </a:rPr>
              <a:t>, </a:t>
            </a:r>
          </a:p>
          <a:p>
            <a:pPr lvl="1"/>
            <a:r>
              <a:rPr lang="en-US" sz="2800" dirty="0">
                <a:solidFill>
                  <a:srgbClr val="0070C0"/>
                </a:solidFill>
                <a:latin typeface="Abadi" panose="020B0604020104020204" pitchFamily="34" charset="0"/>
              </a:rPr>
              <a:t>identification of information</a:t>
            </a:r>
            <a:r>
              <a:rPr lang="en-US" sz="2800" dirty="0">
                <a:latin typeface="Abadi" panose="020B0604020104020204" pitchFamily="34" charset="0"/>
              </a:rPr>
              <a:t>, and </a:t>
            </a:r>
          </a:p>
          <a:p>
            <a:pPr lvl="1"/>
            <a:r>
              <a:rPr lang="en-US" sz="2800" dirty="0">
                <a:solidFill>
                  <a:srgbClr val="0070C0"/>
                </a:solidFill>
                <a:latin typeface="Abadi" panose="020B0604020104020204" pitchFamily="34" charset="0"/>
              </a:rPr>
              <a:t>next steps</a:t>
            </a:r>
            <a:endParaRPr lang="en-US" sz="2800" dirty="0">
              <a:latin typeface="Abadi" panose="020B0604020104020204" pitchFamily="34" charset="0"/>
            </a:endParaRPr>
          </a:p>
          <a:p>
            <a:endParaRPr lang="en-US" sz="2800" dirty="0"/>
          </a:p>
        </p:txBody>
      </p:sp>
    </p:spTree>
    <p:extLst>
      <p:ext uri="{BB962C8B-B14F-4D97-AF65-F5344CB8AC3E}">
        <p14:creationId xmlns:p14="http://schemas.microsoft.com/office/powerpoint/2010/main" val="4246345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Concept Team Meeting</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629556"/>
          </a:xfrm>
        </p:spPr>
        <p:txBody>
          <a:bodyPr>
            <a:normAutofit lnSpcReduction="10000"/>
          </a:bodyPr>
          <a:lstStyle/>
          <a:p>
            <a:r>
              <a:rPr lang="en-US" sz="2800" dirty="0">
                <a:latin typeface="Abadi" panose="020B0604020104020204" pitchFamily="34" charset="0"/>
              </a:rPr>
              <a:t>The CTM is held </a:t>
            </a:r>
            <a:r>
              <a:rPr lang="en-US" sz="2800" b="1" u="sng" dirty="0">
                <a:solidFill>
                  <a:srgbClr val="FF0000"/>
                </a:solidFill>
                <a:latin typeface="Abadi" panose="020B0604020104020204" pitchFamily="34" charset="0"/>
              </a:rPr>
              <a:t>prior</a:t>
            </a:r>
            <a:r>
              <a:rPr lang="en-US" sz="2800" dirty="0">
                <a:solidFill>
                  <a:srgbClr val="FF0000"/>
                </a:solidFill>
                <a:latin typeface="Abadi" panose="020B0604020104020204" pitchFamily="34" charset="0"/>
              </a:rPr>
              <a:t> </a:t>
            </a:r>
            <a:r>
              <a:rPr lang="en-US" sz="2800" dirty="0">
                <a:latin typeface="Abadi" panose="020B0604020104020204" pitchFamily="34" charset="0"/>
              </a:rPr>
              <a:t>to submitting the Concept Report for approval. </a:t>
            </a:r>
          </a:p>
          <a:p>
            <a:endParaRPr lang="en-US" sz="2800" b="1" dirty="0">
              <a:latin typeface="Abadi" panose="020B0604020104020204" pitchFamily="34" charset="0"/>
            </a:endParaRPr>
          </a:p>
          <a:p>
            <a:endParaRPr lang="en-US" sz="2800" b="1" dirty="0">
              <a:latin typeface="Abadi" panose="020B0604020104020204" pitchFamily="34" charset="0"/>
            </a:endParaRPr>
          </a:p>
          <a:p>
            <a:endParaRPr lang="en-US" sz="2800" b="1" dirty="0">
              <a:latin typeface="Abadi" panose="020B0604020104020204" pitchFamily="34" charset="0"/>
            </a:endParaRPr>
          </a:p>
          <a:p>
            <a:r>
              <a:rPr lang="en-US" sz="2800" dirty="0">
                <a:latin typeface="Abadi" panose="020B0604020104020204" pitchFamily="34" charset="0"/>
              </a:rPr>
              <a:t>The Concept Report may be updated based on the outcome of the discussions from the CTM.</a:t>
            </a:r>
          </a:p>
          <a:p>
            <a:endParaRPr lang="en-US" sz="2800" dirty="0">
              <a:latin typeface="Abadi" panose="020B0604020104020204" pitchFamily="34" charset="0"/>
            </a:endParaRPr>
          </a:p>
          <a:p>
            <a:endParaRPr lang="en-US" sz="2800" dirty="0">
              <a:latin typeface="Abadi" panose="020B0604020104020204" pitchFamily="34" charset="0"/>
            </a:endParaRPr>
          </a:p>
        </p:txBody>
      </p:sp>
      <p:grpSp>
        <p:nvGrpSpPr>
          <p:cNvPr id="7" name="Group 6">
            <a:extLst>
              <a:ext uri="{FF2B5EF4-FFF2-40B4-BE49-F238E27FC236}">
                <a16:creationId xmlns:a16="http://schemas.microsoft.com/office/drawing/2014/main" id="{C979E809-565D-E355-74AC-72E8D6D809B9}"/>
              </a:ext>
            </a:extLst>
          </p:cNvPr>
          <p:cNvGrpSpPr/>
          <p:nvPr/>
        </p:nvGrpSpPr>
        <p:grpSpPr>
          <a:xfrm>
            <a:off x="939664" y="3887016"/>
            <a:ext cx="10413501" cy="828103"/>
            <a:chOff x="939664" y="4065076"/>
            <a:chExt cx="10413501" cy="828103"/>
          </a:xfrm>
        </p:grpSpPr>
        <p:sp>
          <p:nvSpPr>
            <p:cNvPr id="8" name="Rectangle: Rounded Corners 7">
              <a:extLst>
                <a:ext uri="{FF2B5EF4-FFF2-40B4-BE49-F238E27FC236}">
                  <a16:creationId xmlns:a16="http://schemas.microsoft.com/office/drawing/2014/main" id="{E0A347FE-BFA7-700A-1E1D-5785872B3FDB}"/>
                </a:ext>
              </a:extLst>
            </p:cNvPr>
            <p:cNvSpPr/>
            <p:nvPr/>
          </p:nvSpPr>
          <p:spPr>
            <a:xfrm>
              <a:off x="939664" y="406507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(draft) CR</a:t>
              </a:r>
            </a:p>
          </p:txBody>
        </p:sp>
        <p:sp>
          <p:nvSpPr>
            <p:cNvPr id="9" name="Rectangle: Rounded Corners 8">
              <a:extLst>
                <a:ext uri="{FF2B5EF4-FFF2-40B4-BE49-F238E27FC236}">
                  <a16:creationId xmlns:a16="http://schemas.microsoft.com/office/drawing/2014/main" id="{070FF1D9-8C1B-FFC8-220A-1D97EF063E74}"/>
                </a:ext>
              </a:extLst>
            </p:cNvPr>
            <p:cNvSpPr/>
            <p:nvPr/>
          </p:nvSpPr>
          <p:spPr>
            <a:xfrm>
              <a:off x="3725046" y="4075934"/>
              <a:ext cx="2057355" cy="813816"/>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CTM</a:t>
              </a:r>
            </a:p>
          </p:txBody>
        </p:sp>
        <p:sp>
          <p:nvSpPr>
            <p:cNvPr id="10" name="Rectangle: Rounded Corners 9">
              <a:extLst>
                <a:ext uri="{FF2B5EF4-FFF2-40B4-BE49-F238E27FC236}">
                  <a16:creationId xmlns:a16="http://schemas.microsoft.com/office/drawing/2014/main" id="{770B55E2-46A5-C712-C450-D50219246957}"/>
                </a:ext>
              </a:extLst>
            </p:cNvPr>
            <p:cNvSpPr/>
            <p:nvPr/>
          </p:nvSpPr>
          <p:spPr>
            <a:xfrm>
              <a:off x="6510428" y="406507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(final) CR</a:t>
              </a:r>
            </a:p>
          </p:txBody>
        </p:sp>
        <p:sp>
          <p:nvSpPr>
            <p:cNvPr id="11" name="Rectangle: Rounded Corners 10">
              <a:extLst>
                <a:ext uri="{FF2B5EF4-FFF2-40B4-BE49-F238E27FC236}">
                  <a16:creationId xmlns:a16="http://schemas.microsoft.com/office/drawing/2014/main" id="{BB53EC65-BC9E-A3A9-BB06-AB8923DF2196}"/>
                </a:ext>
              </a:extLst>
            </p:cNvPr>
            <p:cNvSpPr/>
            <p:nvPr/>
          </p:nvSpPr>
          <p:spPr>
            <a:xfrm>
              <a:off x="9295810" y="4079363"/>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PM Submit CR (to DPS)</a:t>
              </a:r>
            </a:p>
          </p:txBody>
        </p:sp>
        <p:sp>
          <p:nvSpPr>
            <p:cNvPr id="12" name="Arrow: Right 11">
              <a:extLst>
                <a:ext uri="{FF2B5EF4-FFF2-40B4-BE49-F238E27FC236}">
                  <a16:creationId xmlns:a16="http://schemas.microsoft.com/office/drawing/2014/main" id="{A4F20829-C563-608D-B9BE-C580F6D86B50}"/>
                </a:ext>
              </a:extLst>
            </p:cNvPr>
            <p:cNvSpPr/>
            <p:nvPr/>
          </p:nvSpPr>
          <p:spPr>
            <a:xfrm>
              <a:off x="3127857" y="432568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FEDF25D4-6E54-EB42-3B36-EAFA999AB52C}"/>
                </a:ext>
              </a:extLst>
            </p:cNvPr>
            <p:cNvSpPr/>
            <p:nvPr/>
          </p:nvSpPr>
          <p:spPr>
            <a:xfrm>
              <a:off x="5940516" y="4325681"/>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Right 13">
              <a:extLst>
                <a:ext uri="{FF2B5EF4-FFF2-40B4-BE49-F238E27FC236}">
                  <a16:creationId xmlns:a16="http://schemas.microsoft.com/office/drawing/2014/main" id="{05F55FC9-02E6-C1F0-F725-497F0B21C648}"/>
                </a:ext>
              </a:extLst>
            </p:cNvPr>
            <p:cNvSpPr/>
            <p:nvPr/>
          </p:nvSpPr>
          <p:spPr>
            <a:xfrm>
              <a:off x="8758094" y="432568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5" name="Rectangle: Rounded Corners 14">
            <a:extLst>
              <a:ext uri="{FF2B5EF4-FFF2-40B4-BE49-F238E27FC236}">
                <a16:creationId xmlns:a16="http://schemas.microsoft.com/office/drawing/2014/main" id="{A65C252C-AE5E-82FE-6871-026375EBD392}"/>
              </a:ext>
            </a:extLst>
          </p:cNvPr>
          <p:cNvSpPr/>
          <p:nvPr/>
        </p:nvSpPr>
        <p:spPr>
          <a:xfrm>
            <a:off x="9295809" y="3897874"/>
            <a:ext cx="2057355" cy="813816"/>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PM Submit CR (to DPS)</a:t>
            </a:r>
          </a:p>
        </p:txBody>
      </p:sp>
      <p:sp>
        <p:nvSpPr>
          <p:cNvPr id="16" name="Star: 5 Points 15">
            <a:extLst>
              <a:ext uri="{FF2B5EF4-FFF2-40B4-BE49-F238E27FC236}">
                <a16:creationId xmlns:a16="http://schemas.microsoft.com/office/drawing/2014/main" id="{2DD317BF-21F4-70B9-225D-B23820860941}"/>
              </a:ext>
            </a:extLst>
          </p:cNvPr>
          <p:cNvSpPr/>
          <p:nvPr/>
        </p:nvSpPr>
        <p:spPr>
          <a:xfrm rot="20876406">
            <a:off x="10883967" y="3426245"/>
            <a:ext cx="736734" cy="672328"/>
          </a:xfrm>
          <a:prstGeom prst="star5">
            <a:avLst/>
          </a:prstGeom>
          <a:solidFill>
            <a:srgbClr val="FFFF00"/>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8885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par>
                                <p:cTn id="18" presetID="1" presetClass="entr" presetSubtype="0" fill="hold" grpId="0" nodeType="withEffect">
                                  <p:stCondLst>
                                    <p:cond delay="0"/>
                                  </p:stCondLst>
                                  <p:childTnLst>
                                    <p:set>
                                      <p:cBhvr>
                                        <p:cTn id="1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Concept Team Meeting</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743481"/>
          </a:xfrm>
        </p:spPr>
        <p:txBody>
          <a:bodyPr>
            <a:normAutofit/>
          </a:bodyPr>
          <a:lstStyle/>
          <a:p>
            <a:r>
              <a:rPr lang="en-US" sz="2800" dirty="0">
                <a:latin typeface="Abadi" panose="020B0604020104020204" pitchFamily="34" charset="0"/>
              </a:rPr>
              <a:t>The purpose of the</a:t>
            </a:r>
            <a:r>
              <a:rPr lang="en-US" sz="2800" dirty="0">
                <a:solidFill>
                  <a:srgbClr val="0070C0"/>
                </a:solidFill>
                <a:latin typeface="Abadi" panose="020B0604020104020204" pitchFamily="34" charset="0"/>
              </a:rPr>
              <a:t> </a:t>
            </a:r>
            <a:r>
              <a:rPr lang="en-US" sz="2800" b="1" dirty="0">
                <a:solidFill>
                  <a:srgbClr val="0070C0"/>
                </a:solidFill>
                <a:latin typeface="Abadi" panose="020B0604020104020204" pitchFamily="34" charset="0"/>
              </a:rPr>
              <a:t>CTM</a:t>
            </a:r>
            <a:r>
              <a:rPr lang="en-US" sz="2800" dirty="0">
                <a:solidFill>
                  <a:srgbClr val="0070C0"/>
                </a:solidFill>
                <a:latin typeface="Abadi" panose="020B0604020104020204" pitchFamily="34" charset="0"/>
              </a:rPr>
              <a:t> </a:t>
            </a:r>
            <a:r>
              <a:rPr lang="en-US" sz="2800" dirty="0">
                <a:latin typeface="Abadi" panose="020B0604020104020204" pitchFamily="34" charset="0"/>
              </a:rPr>
              <a:t>is to:</a:t>
            </a:r>
          </a:p>
          <a:p>
            <a:endParaRPr lang="en-US" dirty="0"/>
          </a:p>
        </p:txBody>
      </p:sp>
      <p:grpSp>
        <p:nvGrpSpPr>
          <p:cNvPr id="15" name="Group 14">
            <a:extLst>
              <a:ext uri="{FF2B5EF4-FFF2-40B4-BE49-F238E27FC236}">
                <a16:creationId xmlns:a16="http://schemas.microsoft.com/office/drawing/2014/main" id="{0847029A-0141-EB4F-13A1-FB9625638549}"/>
              </a:ext>
            </a:extLst>
          </p:cNvPr>
          <p:cNvGrpSpPr/>
          <p:nvPr/>
        </p:nvGrpSpPr>
        <p:grpSpPr>
          <a:xfrm>
            <a:off x="2442985" y="3177545"/>
            <a:ext cx="2624907" cy="2782920"/>
            <a:chOff x="2082008" y="3220361"/>
            <a:chExt cx="2624907" cy="2782920"/>
          </a:xfrm>
        </p:grpSpPr>
        <p:sp>
          <p:nvSpPr>
            <p:cNvPr id="8" name="Rectangle: Rounded Corners 7">
              <a:extLst>
                <a:ext uri="{FF2B5EF4-FFF2-40B4-BE49-F238E27FC236}">
                  <a16:creationId xmlns:a16="http://schemas.microsoft.com/office/drawing/2014/main" id="{C7A6072E-B85C-00D1-8FCA-B6A6A1CA916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EC126BAC-9E08-F769-B290-886C367D8FC0}"/>
                </a:ext>
              </a:extLst>
            </p:cNvPr>
            <p:cNvSpPr txBox="1"/>
            <p:nvPr/>
          </p:nvSpPr>
          <p:spPr>
            <a:xfrm>
              <a:off x="2082008" y="4618286"/>
              <a:ext cx="2624907" cy="1384995"/>
            </a:xfrm>
            <a:prstGeom prst="rect">
              <a:avLst/>
            </a:prstGeom>
            <a:noFill/>
          </p:spPr>
          <p:txBody>
            <a:bodyPr wrap="square" rtlCol="0">
              <a:spAutoFit/>
            </a:bodyPr>
            <a:lstStyle/>
            <a:p>
              <a:pPr algn="ctr"/>
              <a:r>
                <a:rPr lang="en-US" sz="2800" dirty="0">
                  <a:latin typeface="Abadi" panose="020B0604020104020204" pitchFamily="34" charset="0"/>
                </a:rPr>
                <a:t>Present Concept Report &amp;  Alternatives</a:t>
              </a:r>
            </a:p>
          </p:txBody>
        </p:sp>
        <p:pic>
          <p:nvPicPr>
            <p:cNvPr id="10" name="Graphic 9" descr="Presentation with checklist with solid fill">
              <a:extLst>
                <a:ext uri="{FF2B5EF4-FFF2-40B4-BE49-F238E27FC236}">
                  <a16:creationId xmlns:a16="http://schemas.microsoft.com/office/drawing/2014/main" id="{14427A4C-7594-3269-55C4-284C40E7610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3234DE2F-0B01-F50C-41FE-40707CAAA5D3}"/>
              </a:ext>
            </a:extLst>
          </p:cNvPr>
          <p:cNvGrpSpPr/>
          <p:nvPr/>
        </p:nvGrpSpPr>
        <p:grpSpPr>
          <a:xfrm>
            <a:off x="6651245" y="3177545"/>
            <a:ext cx="2143125" cy="2352032"/>
            <a:chOff x="6651243" y="3220361"/>
            <a:chExt cx="2143125" cy="2352032"/>
          </a:xfrm>
        </p:grpSpPr>
        <p:sp>
          <p:nvSpPr>
            <p:cNvPr id="12" name="Rectangle: Rounded Corners 11">
              <a:extLst>
                <a:ext uri="{FF2B5EF4-FFF2-40B4-BE49-F238E27FC236}">
                  <a16:creationId xmlns:a16="http://schemas.microsoft.com/office/drawing/2014/main" id="{65F915FB-E0F2-9BBA-F0D1-DB778C338739}"/>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62798F76-9057-596A-0EFE-188D1BC8E881}"/>
                </a:ext>
              </a:extLst>
            </p:cNvPr>
            <p:cNvSpPr txBox="1"/>
            <p:nvPr/>
          </p:nvSpPr>
          <p:spPr>
            <a:xfrm>
              <a:off x="6651243" y="4618286"/>
              <a:ext cx="2143125" cy="954107"/>
            </a:xfrm>
            <a:prstGeom prst="rect">
              <a:avLst/>
            </a:prstGeom>
            <a:noFill/>
          </p:spPr>
          <p:txBody>
            <a:bodyPr wrap="square" rtlCol="0">
              <a:spAutoFit/>
            </a:bodyPr>
            <a:lstStyle/>
            <a:p>
              <a:pPr algn="ctr"/>
              <a:r>
                <a:rPr lang="en-US" sz="2800" dirty="0">
                  <a:latin typeface="Abadi" panose="020B0604020104020204" pitchFamily="34" charset="0"/>
                </a:rPr>
                <a:t>Facilitate Discussions</a:t>
              </a:r>
            </a:p>
          </p:txBody>
        </p:sp>
        <p:pic>
          <p:nvPicPr>
            <p:cNvPr id="14" name="Graphic 13" descr="Meeting with solid fill">
              <a:extLst>
                <a:ext uri="{FF2B5EF4-FFF2-40B4-BE49-F238E27FC236}">
                  <a16:creationId xmlns:a16="http://schemas.microsoft.com/office/drawing/2014/main" id="{B70601D2-3061-5D3D-72E0-6934D2A6DE9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265607" y="3385289"/>
              <a:ext cx="914400" cy="914400"/>
            </a:xfrm>
            <a:prstGeom prst="rect">
              <a:avLst/>
            </a:prstGeom>
          </p:spPr>
        </p:pic>
      </p:grpSp>
    </p:spTree>
    <p:extLst>
      <p:ext uri="{BB962C8B-B14F-4D97-AF65-F5344CB8AC3E}">
        <p14:creationId xmlns:p14="http://schemas.microsoft.com/office/powerpoint/2010/main" val="11960236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356603"/>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040467" y="3346702"/>
            <a:ext cx="1655064"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165815" y="3338725"/>
            <a:ext cx="1655064" cy="813816"/>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5252254" y="3346702"/>
            <a:ext cx="1655064" cy="813816"/>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7371122" y="2764971"/>
            <a:ext cx="1655064" cy="207705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650F-1AB9-1FC9-FFE1-066D8BE103E9}"/>
              </a:ext>
            </a:extLst>
          </p:cNvPr>
          <p:cNvSpPr/>
          <p:nvPr/>
        </p:nvSpPr>
        <p:spPr>
          <a:xfrm>
            <a:off x="9464041" y="3346703"/>
            <a:ext cx="1655064" cy="813816"/>
          </a:xfrm>
          <a:prstGeom prst="roundRect">
            <a:avLst/>
          </a:prstGeom>
          <a:solidFill>
            <a:srgbClr val="0000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336661" y="3406198"/>
            <a:ext cx="1187685" cy="707886"/>
          </a:xfrm>
          <a:prstGeom prst="rect">
            <a:avLst/>
          </a:prstGeom>
          <a:noFill/>
        </p:spPr>
        <p:txBody>
          <a:bodyPr wrap="square" rtlCol="0">
            <a:spAutoFit/>
          </a:bodyPr>
          <a:lstStyle/>
          <a:p>
            <a:r>
              <a:rPr lang="en-US" sz="2000" b="1" dirty="0"/>
              <a:t>Concept Layout </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540953"/>
            <a:ext cx="1187685" cy="400110"/>
          </a:xfrm>
          <a:prstGeom prst="rect">
            <a:avLst/>
          </a:prstGeom>
          <a:noFill/>
        </p:spPr>
        <p:txBody>
          <a:bodyPr wrap="square" rtlCol="0">
            <a:spAutoFit/>
          </a:bodyPr>
          <a:lstStyle/>
          <a:p>
            <a:r>
              <a:rPr lang="en-US" sz="2000" b="1" dirty="0"/>
              <a:t>Draft CR</a:t>
            </a:r>
          </a:p>
        </p:txBody>
      </p:sp>
      <p:sp>
        <p:nvSpPr>
          <p:cNvPr id="18" name="TextBox 17">
            <a:extLst>
              <a:ext uri="{FF2B5EF4-FFF2-40B4-BE49-F238E27FC236}">
                <a16:creationId xmlns:a16="http://schemas.microsoft.com/office/drawing/2014/main" id="{3A414B50-DEA9-6E5C-76A0-4F12B06366F5}"/>
              </a:ext>
            </a:extLst>
          </p:cNvPr>
          <p:cNvSpPr txBox="1"/>
          <p:nvPr/>
        </p:nvSpPr>
        <p:spPr>
          <a:xfrm>
            <a:off x="5719633" y="3540953"/>
            <a:ext cx="1187685" cy="400110"/>
          </a:xfrm>
          <a:prstGeom prst="rect">
            <a:avLst/>
          </a:prstGeom>
          <a:noFill/>
        </p:spPr>
        <p:txBody>
          <a:bodyPr wrap="square" rtlCol="0">
            <a:spAutoFit/>
          </a:bodyPr>
          <a:lstStyle/>
          <a:p>
            <a:r>
              <a:rPr lang="en-US" sz="2000" b="1" dirty="0">
                <a:solidFill>
                  <a:schemeClr val="bg1"/>
                </a:solidFill>
              </a:rPr>
              <a:t>CTM</a:t>
            </a:r>
          </a:p>
        </p:txBody>
      </p:sp>
      <p:sp>
        <p:nvSpPr>
          <p:cNvPr id="19" name="TextBox 18">
            <a:extLst>
              <a:ext uri="{FF2B5EF4-FFF2-40B4-BE49-F238E27FC236}">
                <a16:creationId xmlns:a16="http://schemas.microsoft.com/office/drawing/2014/main" id="{801FC856-AA89-A4A1-6D73-0FAE084E6F80}"/>
              </a:ext>
            </a:extLst>
          </p:cNvPr>
          <p:cNvSpPr txBox="1"/>
          <p:nvPr/>
        </p:nvSpPr>
        <p:spPr>
          <a:xfrm>
            <a:off x="7626739" y="3326445"/>
            <a:ext cx="1187685" cy="954107"/>
          </a:xfrm>
          <a:prstGeom prst="rect">
            <a:avLst/>
          </a:prstGeom>
          <a:noFill/>
        </p:spPr>
        <p:txBody>
          <a:bodyPr wrap="square" rtlCol="0">
            <a:spAutoFit/>
          </a:bodyPr>
          <a:lstStyle/>
          <a:p>
            <a:pPr algn="ctr"/>
            <a:r>
              <a:rPr lang="en-US" sz="2800" b="1" dirty="0">
                <a:solidFill>
                  <a:schemeClr val="bg1"/>
                </a:solidFill>
              </a:rPr>
              <a:t>Final CR</a:t>
            </a:r>
          </a:p>
        </p:txBody>
      </p:sp>
      <p:sp>
        <p:nvSpPr>
          <p:cNvPr id="21" name="TextBox 20">
            <a:extLst>
              <a:ext uri="{FF2B5EF4-FFF2-40B4-BE49-F238E27FC236}">
                <a16:creationId xmlns:a16="http://schemas.microsoft.com/office/drawing/2014/main" id="{FF078D92-64C5-3959-8582-0014A7CC6826}"/>
              </a:ext>
            </a:extLst>
          </p:cNvPr>
          <p:cNvSpPr txBox="1"/>
          <p:nvPr/>
        </p:nvSpPr>
        <p:spPr>
          <a:xfrm>
            <a:off x="9424467" y="3534853"/>
            <a:ext cx="1831501" cy="400110"/>
          </a:xfrm>
          <a:prstGeom prst="rect">
            <a:avLst/>
          </a:prstGeom>
          <a:noFill/>
        </p:spPr>
        <p:txBody>
          <a:bodyPr wrap="square" rtlCol="0">
            <a:spAutoFit/>
          </a:bodyPr>
          <a:lstStyle/>
          <a:p>
            <a:r>
              <a:rPr lang="en-US" sz="2000" b="1" dirty="0">
                <a:solidFill>
                  <a:schemeClr val="bg1"/>
                </a:solidFill>
              </a:rPr>
              <a:t>Approved CR</a:t>
            </a:r>
          </a:p>
        </p:txBody>
      </p:sp>
    </p:spTree>
    <p:extLst>
      <p:ext uri="{BB962C8B-B14F-4D97-AF65-F5344CB8AC3E}">
        <p14:creationId xmlns:p14="http://schemas.microsoft.com/office/powerpoint/2010/main" val="135106598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(Final) Concept Report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1303867"/>
          </a:xfrm>
        </p:spPr>
        <p:txBody>
          <a:bodyPr>
            <a:normAutofit/>
          </a:bodyPr>
          <a:lstStyle/>
          <a:p>
            <a:endParaRPr lang="en-US" b="1" dirty="0"/>
          </a:p>
          <a:p>
            <a:endParaRPr lang="en-US" dirty="0"/>
          </a:p>
        </p:txBody>
      </p:sp>
      <p:grpSp>
        <p:nvGrpSpPr>
          <p:cNvPr id="15" name="Group 14">
            <a:extLst>
              <a:ext uri="{FF2B5EF4-FFF2-40B4-BE49-F238E27FC236}">
                <a16:creationId xmlns:a16="http://schemas.microsoft.com/office/drawing/2014/main" id="{33E3163C-EB79-3720-E6C6-2B86D07D6EFE}"/>
              </a:ext>
            </a:extLst>
          </p:cNvPr>
          <p:cNvGrpSpPr/>
          <p:nvPr/>
        </p:nvGrpSpPr>
        <p:grpSpPr>
          <a:xfrm>
            <a:off x="939664" y="3887016"/>
            <a:ext cx="2583436" cy="813816"/>
            <a:chOff x="939664" y="3887016"/>
            <a:chExt cx="2583436" cy="813816"/>
          </a:xfrm>
        </p:grpSpPr>
        <p:sp>
          <p:nvSpPr>
            <p:cNvPr id="7" name="Rectangle: Rounded Corners 6">
              <a:extLst>
                <a:ext uri="{FF2B5EF4-FFF2-40B4-BE49-F238E27FC236}">
                  <a16:creationId xmlns:a16="http://schemas.microsoft.com/office/drawing/2014/main" id="{12171AAC-0C19-1AB3-DDA3-6B6A1BE6A77E}"/>
                </a:ext>
              </a:extLst>
            </p:cNvPr>
            <p:cNvSpPr/>
            <p:nvPr/>
          </p:nvSpPr>
          <p:spPr>
            <a:xfrm>
              <a:off x="939664" y="388701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CR </a:t>
              </a:r>
            </a:p>
            <a:p>
              <a:pPr algn="ctr"/>
              <a:r>
                <a:rPr lang="en-US" sz="2400" dirty="0">
                  <a:solidFill>
                    <a:schemeClr val="tx1"/>
                  </a:solidFill>
                  <a:latin typeface="Abadi" panose="020B0604020104020204" pitchFamily="34" charset="0"/>
                </a:rPr>
                <a:t>(final version)</a:t>
              </a:r>
            </a:p>
          </p:txBody>
        </p:sp>
        <p:sp>
          <p:nvSpPr>
            <p:cNvPr id="8" name="Arrow: Right 7">
              <a:extLst>
                <a:ext uri="{FF2B5EF4-FFF2-40B4-BE49-F238E27FC236}">
                  <a16:creationId xmlns:a16="http://schemas.microsoft.com/office/drawing/2014/main" id="{C0C2318D-79F6-2400-68D0-15964C0126CE}"/>
                </a:ext>
              </a:extLst>
            </p:cNvPr>
            <p:cNvSpPr/>
            <p:nvPr/>
          </p:nvSpPr>
          <p:spPr>
            <a:xfrm>
              <a:off x="3127857" y="414762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6" name="Group 15">
            <a:extLst>
              <a:ext uri="{FF2B5EF4-FFF2-40B4-BE49-F238E27FC236}">
                <a16:creationId xmlns:a16="http://schemas.microsoft.com/office/drawing/2014/main" id="{30E84785-2749-8896-C7D2-56FC4FD916DC}"/>
              </a:ext>
            </a:extLst>
          </p:cNvPr>
          <p:cNvGrpSpPr/>
          <p:nvPr/>
        </p:nvGrpSpPr>
        <p:grpSpPr>
          <a:xfrm>
            <a:off x="3653938" y="3887016"/>
            <a:ext cx="2583436" cy="813816"/>
            <a:chOff x="3653938" y="3887016"/>
            <a:chExt cx="2583436" cy="813816"/>
          </a:xfrm>
        </p:grpSpPr>
        <p:sp>
          <p:nvSpPr>
            <p:cNvPr id="9" name="Rectangle: Rounded Corners 8">
              <a:extLst>
                <a:ext uri="{FF2B5EF4-FFF2-40B4-BE49-F238E27FC236}">
                  <a16:creationId xmlns:a16="http://schemas.microsoft.com/office/drawing/2014/main" id="{00788813-4562-FDE2-6130-981E9F44D96A}"/>
                </a:ext>
              </a:extLst>
            </p:cNvPr>
            <p:cNvSpPr/>
            <p:nvPr/>
          </p:nvSpPr>
          <p:spPr>
            <a:xfrm>
              <a:off x="3653938" y="388701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PM reviews and signs </a:t>
              </a:r>
            </a:p>
          </p:txBody>
        </p:sp>
        <p:sp>
          <p:nvSpPr>
            <p:cNvPr id="10" name="Arrow: Right 9">
              <a:extLst>
                <a:ext uri="{FF2B5EF4-FFF2-40B4-BE49-F238E27FC236}">
                  <a16:creationId xmlns:a16="http://schemas.microsoft.com/office/drawing/2014/main" id="{D97D28BD-356D-E368-2227-7C824A6C0A6F}"/>
                </a:ext>
              </a:extLst>
            </p:cNvPr>
            <p:cNvSpPr/>
            <p:nvPr/>
          </p:nvSpPr>
          <p:spPr>
            <a:xfrm>
              <a:off x="5842131" y="414762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7" name="Group 16">
            <a:extLst>
              <a:ext uri="{FF2B5EF4-FFF2-40B4-BE49-F238E27FC236}">
                <a16:creationId xmlns:a16="http://schemas.microsoft.com/office/drawing/2014/main" id="{7E800388-57D4-57EE-FAB1-83FD0F40FF43}"/>
              </a:ext>
            </a:extLst>
          </p:cNvPr>
          <p:cNvGrpSpPr/>
          <p:nvPr/>
        </p:nvGrpSpPr>
        <p:grpSpPr>
          <a:xfrm>
            <a:off x="6480709" y="3887016"/>
            <a:ext cx="2583436" cy="813816"/>
            <a:chOff x="6480709" y="3887016"/>
            <a:chExt cx="2583436" cy="813816"/>
          </a:xfrm>
        </p:grpSpPr>
        <p:sp>
          <p:nvSpPr>
            <p:cNvPr id="11" name="Rectangle: Rounded Corners 10">
              <a:extLst>
                <a:ext uri="{FF2B5EF4-FFF2-40B4-BE49-F238E27FC236}">
                  <a16:creationId xmlns:a16="http://schemas.microsoft.com/office/drawing/2014/main" id="{6C39DD7C-5F0D-6DBC-9C5C-47259703DB46}"/>
                </a:ext>
              </a:extLst>
            </p:cNvPr>
            <p:cNvSpPr/>
            <p:nvPr/>
          </p:nvSpPr>
          <p:spPr>
            <a:xfrm>
              <a:off x="6480709" y="3887016"/>
              <a:ext cx="2057355"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OPD reviews and signs</a:t>
              </a:r>
            </a:p>
          </p:txBody>
        </p:sp>
        <p:sp>
          <p:nvSpPr>
            <p:cNvPr id="12" name="Arrow: Right 11">
              <a:extLst>
                <a:ext uri="{FF2B5EF4-FFF2-40B4-BE49-F238E27FC236}">
                  <a16:creationId xmlns:a16="http://schemas.microsoft.com/office/drawing/2014/main" id="{3ED298EA-EEFA-B4FD-EE8A-6D7AB25F3266}"/>
                </a:ext>
              </a:extLst>
            </p:cNvPr>
            <p:cNvSpPr/>
            <p:nvPr/>
          </p:nvSpPr>
          <p:spPr>
            <a:xfrm>
              <a:off x="8668902" y="4147620"/>
              <a:ext cx="395243" cy="314325"/>
            </a:xfrm>
            <a:prstGeom prst="rightArrow">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Rectangle: Rounded Corners 12">
            <a:extLst>
              <a:ext uri="{FF2B5EF4-FFF2-40B4-BE49-F238E27FC236}">
                <a16:creationId xmlns:a16="http://schemas.microsoft.com/office/drawing/2014/main" id="{A221BA53-0344-AE5E-EBCF-2B6B9545DF77}"/>
              </a:ext>
            </a:extLst>
          </p:cNvPr>
          <p:cNvSpPr/>
          <p:nvPr/>
        </p:nvSpPr>
        <p:spPr>
          <a:xfrm>
            <a:off x="9307480" y="3887016"/>
            <a:ext cx="2057355" cy="813816"/>
          </a:xfrm>
          <a:prstGeom prst="roundRect">
            <a:avLst/>
          </a:prstGeom>
          <a:solidFill>
            <a:srgbClr val="CC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PM submits CR to DPS</a:t>
            </a:r>
          </a:p>
        </p:txBody>
      </p:sp>
      <p:sp>
        <p:nvSpPr>
          <p:cNvPr id="18" name="Rectangle: Rounded Corners 17">
            <a:extLst>
              <a:ext uri="{FF2B5EF4-FFF2-40B4-BE49-F238E27FC236}">
                <a16:creationId xmlns:a16="http://schemas.microsoft.com/office/drawing/2014/main" id="{54A4A6AB-E7F4-8D9F-FE39-22F0AEE19363}"/>
              </a:ext>
            </a:extLst>
          </p:cNvPr>
          <p:cNvSpPr/>
          <p:nvPr/>
        </p:nvSpPr>
        <p:spPr>
          <a:xfrm>
            <a:off x="9307480" y="3887016"/>
            <a:ext cx="2057355" cy="813816"/>
          </a:xfrm>
          <a:prstGeom prst="roundRect">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latin typeface="Abadi" panose="020B0604020104020204" pitchFamily="34" charset="0"/>
              </a:rPr>
              <a:t>PM submits CR to DP&amp;S</a:t>
            </a:r>
          </a:p>
        </p:txBody>
      </p:sp>
      <p:sp>
        <p:nvSpPr>
          <p:cNvPr id="19" name="Star: 5 Points 18">
            <a:extLst>
              <a:ext uri="{FF2B5EF4-FFF2-40B4-BE49-F238E27FC236}">
                <a16:creationId xmlns:a16="http://schemas.microsoft.com/office/drawing/2014/main" id="{8A72BDC9-A514-6F46-C7CD-7FCA94D786DD}"/>
              </a:ext>
            </a:extLst>
          </p:cNvPr>
          <p:cNvSpPr/>
          <p:nvPr/>
        </p:nvSpPr>
        <p:spPr>
          <a:xfrm rot="20699558">
            <a:off x="10894490" y="3331882"/>
            <a:ext cx="736734" cy="672328"/>
          </a:xfrm>
          <a:prstGeom prst="star5">
            <a:avLst/>
          </a:prstGeom>
          <a:solidFill>
            <a:srgbClr val="FFFF00"/>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76220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7"/>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13"/>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18"/>
                                        </p:tgtEl>
                                        <p:attrNameLst>
                                          <p:attrName>style.visibility</p:attrName>
                                        </p:attrNameLst>
                                      </p:cBhvr>
                                      <p:to>
                                        <p:strVal val="visible"/>
                                      </p:to>
                                    </p:set>
                                  </p:childTnLst>
                                </p:cTn>
                              </p:par>
                              <p:par>
                                <p:cTn id="19" presetID="1" presetClass="entr" presetSubtype="0" fill="hold" grpId="0" nodeType="withEffect">
                                  <p:stCondLst>
                                    <p:cond delay="1000"/>
                                  </p:stCondLst>
                                  <p:childTnLst>
                                    <p:set>
                                      <p:cBhvr>
                                        <p:cTn id="2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animBg="1"/>
      <p:bldP spid="1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245102" y="1356603"/>
            <a:ext cx="8046471" cy="1200329"/>
          </a:xfrm>
          <a:prstGeom prst="rect">
            <a:avLst/>
          </a:prstGeom>
          <a:noFill/>
        </p:spPr>
        <p:txBody>
          <a:bodyPr wrap="square" rtlCol="0">
            <a:spAutoFit/>
          </a:bodyPr>
          <a:lstStyle/>
          <a:p>
            <a:r>
              <a:rPr lang="en-US" sz="3600" b="1" dirty="0"/>
              <a:t>Overview of Concept Design Process</a:t>
            </a:r>
          </a:p>
          <a:p>
            <a:pPr algn="ctr"/>
            <a:r>
              <a:rPr lang="en-US" sz="3600" b="1" dirty="0"/>
              <a:t>(5 basic design steps)</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1040467" y="3346702"/>
            <a:ext cx="1655064"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3165815" y="3338725"/>
            <a:ext cx="1655064" cy="813816"/>
          </a:xfrm>
          <a:prstGeom prst="roundRect">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5252254" y="3346702"/>
            <a:ext cx="1655064" cy="813816"/>
          </a:xfrm>
          <a:prstGeom prst="roundRect">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7371122" y="3346703"/>
            <a:ext cx="1655064" cy="813816"/>
          </a:xfrm>
          <a:prstGeom prst="roundRect">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D8D3650F-1AB9-1FC9-FFE1-066D8BE103E9}"/>
              </a:ext>
            </a:extLst>
          </p:cNvPr>
          <p:cNvSpPr/>
          <p:nvPr/>
        </p:nvSpPr>
        <p:spPr>
          <a:xfrm>
            <a:off x="10020239" y="2852057"/>
            <a:ext cx="1655064" cy="1752600"/>
          </a:xfrm>
          <a:prstGeom prst="roundRect">
            <a:avLst/>
          </a:prstGeom>
          <a:solidFill>
            <a:srgbClr val="0000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2698433" y="3573319"/>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801149" y="3593332"/>
            <a:ext cx="374905" cy="360583"/>
          </a:xfrm>
          <a:prstGeom prst="upArrow">
            <a:avLst/>
          </a:prstGeom>
          <a:solidFill>
            <a:srgbClr val="66CC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6903740" y="3573319"/>
            <a:ext cx="374905" cy="360583"/>
          </a:xfrm>
          <a:prstGeom prst="upArrow">
            <a:avLst/>
          </a:prstGeom>
          <a:solidFill>
            <a:srgbClr val="3399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1336661" y="3406198"/>
            <a:ext cx="1187685" cy="707886"/>
          </a:xfrm>
          <a:prstGeom prst="rect">
            <a:avLst/>
          </a:prstGeom>
          <a:noFill/>
        </p:spPr>
        <p:txBody>
          <a:bodyPr wrap="square" rtlCol="0">
            <a:spAutoFit/>
          </a:bodyPr>
          <a:lstStyle/>
          <a:p>
            <a:r>
              <a:rPr lang="en-US" sz="2000" b="1" dirty="0"/>
              <a:t>Concept Layout </a:t>
            </a:r>
          </a:p>
        </p:txBody>
      </p:sp>
      <p:sp>
        <p:nvSpPr>
          <p:cNvPr id="17" name="TextBox 16">
            <a:extLst>
              <a:ext uri="{FF2B5EF4-FFF2-40B4-BE49-F238E27FC236}">
                <a16:creationId xmlns:a16="http://schemas.microsoft.com/office/drawing/2014/main" id="{246CC516-AB28-69CE-93DD-8C2109EB9F21}"/>
              </a:ext>
            </a:extLst>
          </p:cNvPr>
          <p:cNvSpPr txBox="1"/>
          <p:nvPr/>
        </p:nvSpPr>
        <p:spPr>
          <a:xfrm>
            <a:off x="3435674" y="3540953"/>
            <a:ext cx="1187685" cy="400110"/>
          </a:xfrm>
          <a:prstGeom prst="rect">
            <a:avLst/>
          </a:prstGeom>
          <a:noFill/>
        </p:spPr>
        <p:txBody>
          <a:bodyPr wrap="square" rtlCol="0">
            <a:spAutoFit/>
          </a:bodyPr>
          <a:lstStyle/>
          <a:p>
            <a:r>
              <a:rPr lang="en-US" sz="2000" b="1" dirty="0"/>
              <a:t>Draft CR</a:t>
            </a:r>
          </a:p>
        </p:txBody>
      </p:sp>
      <p:sp>
        <p:nvSpPr>
          <p:cNvPr id="18" name="TextBox 17">
            <a:extLst>
              <a:ext uri="{FF2B5EF4-FFF2-40B4-BE49-F238E27FC236}">
                <a16:creationId xmlns:a16="http://schemas.microsoft.com/office/drawing/2014/main" id="{3A414B50-DEA9-6E5C-76A0-4F12B06366F5}"/>
              </a:ext>
            </a:extLst>
          </p:cNvPr>
          <p:cNvSpPr txBox="1"/>
          <p:nvPr/>
        </p:nvSpPr>
        <p:spPr>
          <a:xfrm>
            <a:off x="5719633" y="3540953"/>
            <a:ext cx="1187685" cy="400110"/>
          </a:xfrm>
          <a:prstGeom prst="rect">
            <a:avLst/>
          </a:prstGeom>
          <a:noFill/>
        </p:spPr>
        <p:txBody>
          <a:bodyPr wrap="square" rtlCol="0">
            <a:spAutoFit/>
          </a:bodyPr>
          <a:lstStyle/>
          <a:p>
            <a:r>
              <a:rPr lang="en-US" sz="2000" b="1" dirty="0">
                <a:solidFill>
                  <a:schemeClr val="bg1"/>
                </a:solidFill>
              </a:rPr>
              <a:t>CTM</a:t>
            </a:r>
          </a:p>
        </p:txBody>
      </p:sp>
      <p:sp>
        <p:nvSpPr>
          <p:cNvPr id="19" name="TextBox 18">
            <a:extLst>
              <a:ext uri="{FF2B5EF4-FFF2-40B4-BE49-F238E27FC236}">
                <a16:creationId xmlns:a16="http://schemas.microsoft.com/office/drawing/2014/main" id="{801FC856-AA89-A4A1-6D73-0FAE084E6F80}"/>
              </a:ext>
            </a:extLst>
          </p:cNvPr>
          <p:cNvSpPr txBox="1"/>
          <p:nvPr/>
        </p:nvSpPr>
        <p:spPr>
          <a:xfrm>
            <a:off x="7675952" y="3566158"/>
            <a:ext cx="1187685" cy="400110"/>
          </a:xfrm>
          <a:prstGeom prst="rect">
            <a:avLst/>
          </a:prstGeom>
          <a:noFill/>
        </p:spPr>
        <p:txBody>
          <a:bodyPr wrap="square" rtlCol="0">
            <a:spAutoFit/>
          </a:bodyPr>
          <a:lstStyle/>
          <a:p>
            <a:r>
              <a:rPr lang="en-US" sz="2000" b="1" dirty="0">
                <a:solidFill>
                  <a:schemeClr val="bg1"/>
                </a:solidFill>
              </a:rPr>
              <a:t>Final CR</a:t>
            </a:r>
          </a:p>
        </p:txBody>
      </p:sp>
      <p:sp>
        <p:nvSpPr>
          <p:cNvPr id="21" name="TextBox 20">
            <a:extLst>
              <a:ext uri="{FF2B5EF4-FFF2-40B4-BE49-F238E27FC236}">
                <a16:creationId xmlns:a16="http://schemas.microsoft.com/office/drawing/2014/main" id="{FF078D92-64C5-3959-8582-0014A7CC6826}"/>
              </a:ext>
            </a:extLst>
          </p:cNvPr>
          <p:cNvSpPr txBox="1"/>
          <p:nvPr/>
        </p:nvSpPr>
        <p:spPr>
          <a:xfrm>
            <a:off x="9938437" y="3338725"/>
            <a:ext cx="1831501" cy="954107"/>
          </a:xfrm>
          <a:prstGeom prst="rect">
            <a:avLst/>
          </a:prstGeom>
          <a:noFill/>
          <a:ln>
            <a:noFill/>
          </a:ln>
        </p:spPr>
        <p:txBody>
          <a:bodyPr wrap="square" rtlCol="0">
            <a:spAutoFit/>
          </a:bodyPr>
          <a:lstStyle/>
          <a:p>
            <a:pPr algn="ctr"/>
            <a:r>
              <a:rPr lang="en-US" sz="2800" b="1" dirty="0">
                <a:solidFill>
                  <a:schemeClr val="bg1"/>
                </a:solidFill>
              </a:rPr>
              <a:t>Approved CR</a:t>
            </a:r>
          </a:p>
        </p:txBody>
      </p:sp>
      <p:sp>
        <p:nvSpPr>
          <p:cNvPr id="22" name="Rectangle 21">
            <a:extLst>
              <a:ext uri="{FF2B5EF4-FFF2-40B4-BE49-F238E27FC236}">
                <a16:creationId xmlns:a16="http://schemas.microsoft.com/office/drawing/2014/main" id="{0C98FECB-023E-E12E-8B16-D9C4AA61A351}"/>
              </a:ext>
            </a:extLst>
          </p:cNvPr>
          <p:cNvSpPr/>
          <p:nvPr/>
        </p:nvSpPr>
        <p:spPr>
          <a:xfrm>
            <a:off x="9225013" y="2659680"/>
            <a:ext cx="597706" cy="2448768"/>
          </a:xfrm>
          <a:prstGeom prst="rect">
            <a:avLst/>
          </a:prstGeom>
          <a:solidFill>
            <a:srgbClr val="FB815B"/>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Arrow: Up 14">
            <a:extLst>
              <a:ext uri="{FF2B5EF4-FFF2-40B4-BE49-F238E27FC236}">
                <a16:creationId xmlns:a16="http://schemas.microsoft.com/office/drawing/2014/main" id="{6447204A-70F7-C0F2-198B-8F868E75A57D}"/>
              </a:ext>
            </a:extLst>
          </p:cNvPr>
          <p:cNvSpPr/>
          <p:nvPr/>
        </p:nvSpPr>
        <p:spPr>
          <a:xfrm rot="5400000">
            <a:off x="9026191" y="3573319"/>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Up 22">
            <a:extLst>
              <a:ext uri="{FF2B5EF4-FFF2-40B4-BE49-F238E27FC236}">
                <a16:creationId xmlns:a16="http://schemas.microsoft.com/office/drawing/2014/main" id="{E8E8B4DB-20DF-4F24-F065-660715955FC6}"/>
              </a:ext>
            </a:extLst>
          </p:cNvPr>
          <p:cNvSpPr/>
          <p:nvPr/>
        </p:nvSpPr>
        <p:spPr>
          <a:xfrm rot="5400000">
            <a:off x="9679611" y="3593331"/>
            <a:ext cx="374905" cy="360583"/>
          </a:xfrm>
          <a:prstGeom prst="upArrow">
            <a:avLst/>
          </a:prstGeom>
          <a:solidFill>
            <a:srgbClr val="0066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extBox 23">
            <a:extLst>
              <a:ext uri="{FF2B5EF4-FFF2-40B4-BE49-F238E27FC236}">
                <a16:creationId xmlns:a16="http://schemas.microsoft.com/office/drawing/2014/main" id="{B6B0EE5D-5959-9DBC-5BD1-94CD996EE281}"/>
              </a:ext>
            </a:extLst>
          </p:cNvPr>
          <p:cNvSpPr txBox="1"/>
          <p:nvPr/>
        </p:nvSpPr>
        <p:spPr>
          <a:xfrm>
            <a:off x="9365344" y="2656316"/>
            <a:ext cx="370757" cy="2554545"/>
          </a:xfrm>
          <a:prstGeom prst="rect">
            <a:avLst/>
          </a:prstGeom>
          <a:noFill/>
        </p:spPr>
        <p:txBody>
          <a:bodyPr wrap="square" rtlCol="0">
            <a:spAutoFit/>
          </a:bodyPr>
          <a:lstStyle/>
          <a:p>
            <a:r>
              <a:rPr lang="en-US" sz="2000" b="1" dirty="0"/>
              <a:t>REVIEWED</a:t>
            </a:r>
          </a:p>
        </p:txBody>
      </p:sp>
      <p:sp>
        <p:nvSpPr>
          <p:cNvPr id="25" name="Callout: Up Arrow 24">
            <a:extLst>
              <a:ext uri="{FF2B5EF4-FFF2-40B4-BE49-F238E27FC236}">
                <a16:creationId xmlns:a16="http://schemas.microsoft.com/office/drawing/2014/main" id="{597C9E14-7CF8-2C0C-A682-93E02A3D45E8}"/>
              </a:ext>
            </a:extLst>
          </p:cNvPr>
          <p:cNvSpPr/>
          <p:nvPr/>
        </p:nvSpPr>
        <p:spPr>
          <a:xfrm>
            <a:off x="8974070" y="5137152"/>
            <a:ext cx="1099592" cy="867716"/>
          </a:xfrm>
          <a:prstGeom prst="upArrowCallou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DP&amp;S</a:t>
            </a:r>
          </a:p>
        </p:txBody>
      </p:sp>
      <p:sp>
        <p:nvSpPr>
          <p:cNvPr id="26" name="Callout: Up Arrow 25">
            <a:extLst>
              <a:ext uri="{FF2B5EF4-FFF2-40B4-BE49-F238E27FC236}">
                <a16:creationId xmlns:a16="http://schemas.microsoft.com/office/drawing/2014/main" id="{A2EB0FC4-8267-00B2-AC1E-C6510B5D4E78}"/>
              </a:ext>
            </a:extLst>
          </p:cNvPr>
          <p:cNvSpPr/>
          <p:nvPr/>
        </p:nvSpPr>
        <p:spPr>
          <a:xfrm>
            <a:off x="10066661" y="4326769"/>
            <a:ext cx="1655064" cy="1071456"/>
          </a:xfrm>
          <a:prstGeom prst="upArrowCallou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tx1"/>
                </a:solidFill>
              </a:rPr>
              <a:t>Chief Engineer</a:t>
            </a:r>
          </a:p>
        </p:txBody>
      </p:sp>
    </p:spTree>
    <p:extLst>
      <p:ext uri="{BB962C8B-B14F-4D97-AF65-F5344CB8AC3E}">
        <p14:creationId xmlns:p14="http://schemas.microsoft.com/office/powerpoint/2010/main" val="26390614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072763" y="1710510"/>
            <a:ext cx="8046471" cy="646331"/>
          </a:xfrm>
          <a:prstGeom prst="rect">
            <a:avLst/>
          </a:prstGeom>
          <a:noFill/>
        </p:spPr>
        <p:txBody>
          <a:bodyPr wrap="square" rtlCol="0">
            <a:spAutoFit/>
          </a:bodyPr>
          <a:lstStyle/>
          <a:p>
            <a:pPr algn="ctr"/>
            <a:r>
              <a:rPr lang="en-US" sz="3600" b="1" dirty="0"/>
              <a:t>Plan Development Process</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5085085" y="3584185"/>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355832" y="3584185"/>
            <a:ext cx="1930402"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9691035" y="3584185"/>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6974758"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9313979"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4135B5C-10C3-5177-AB85-3F8C5AFBFFF1}"/>
              </a:ext>
            </a:extLst>
          </p:cNvPr>
          <p:cNvGrpSpPr/>
          <p:nvPr/>
        </p:nvGrpSpPr>
        <p:grpSpPr>
          <a:xfrm>
            <a:off x="2737763" y="3192393"/>
            <a:ext cx="2325890" cy="1691059"/>
            <a:chOff x="2737763" y="3192393"/>
            <a:chExt cx="2325890" cy="1691059"/>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2737763" y="3192393"/>
              <a:ext cx="1930401" cy="1691059"/>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4695909" y="3805128"/>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2871625" y="3482910"/>
              <a:ext cx="1700213" cy="1077218"/>
            </a:xfrm>
            <a:prstGeom prst="rect">
              <a:avLst/>
            </a:prstGeom>
            <a:noFill/>
          </p:spPr>
          <p:txBody>
            <a:bodyPr wrap="square" rtlCol="0">
              <a:spAutoFit/>
            </a:bodyPr>
            <a:lstStyle/>
            <a:p>
              <a:pPr algn="ctr"/>
              <a:r>
                <a:rPr lang="en-US" sz="3200" b="1" dirty="0"/>
                <a:t>Concept Phase</a:t>
              </a:r>
            </a:p>
          </p:txBody>
        </p:sp>
      </p:grpSp>
      <p:sp>
        <p:nvSpPr>
          <p:cNvPr id="17" name="TextBox 16">
            <a:extLst>
              <a:ext uri="{FF2B5EF4-FFF2-40B4-BE49-F238E27FC236}">
                <a16:creationId xmlns:a16="http://schemas.microsoft.com/office/drawing/2014/main" id="{246CC516-AB28-69CE-93DD-8C2109EB9F21}"/>
              </a:ext>
            </a:extLst>
          </p:cNvPr>
          <p:cNvSpPr txBox="1"/>
          <p:nvPr/>
        </p:nvSpPr>
        <p:spPr>
          <a:xfrm>
            <a:off x="5288231" y="3691872"/>
            <a:ext cx="1510146" cy="707886"/>
          </a:xfrm>
          <a:prstGeom prst="rect">
            <a:avLst/>
          </a:prstGeom>
          <a:noFill/>
        </p:spPr>
        <p:txBody>
          <a:bodyPr wrap="square" rtlCol="0">
            <a:spAutoFit/>
          </a:bodyPr>
          <a:lstStyle/>
          <a:p>
            <a:pPr algn="ctr"/>
            <a:r>
              <a:rPr lang="en-US" sz="2000" b="1" dirty="0"/>
              <a:t>Preliminary Design</a:t>
            </a:r>
          </a:p>
        </p:txBody>
      </p:sp>
      <p:sp>
        <p:nvSpPr>
          <p:cNvPr id="18" name="TextBox 17">
            <a:extLst>
              <a:ext uri="{FF2B5EF4-FFF2-40B4-BE49-F238E27FC236}">
                <a16:creationId xmlns:a16="http://schemas.microsoft.com/office/drawing/2014/main" id="{3A414B50-DEA9-6E5C-76A0-4F12B06366F5}"/>
              </a:ext>
            </a:extLst>
          </p:cNvPr>
          <p:cNvSpPr txBox="1"/>
          <p:nvPr/>
        </p:nvSpPr>
        <p:spPr>
          <a:xfrm>
            <a:off x="7825918" y="3602537"/>
            <a:ext cx="1187685" cy="707886"/>
          </a:xfrm>
          <a:prstGeom prst="rect">
            <a:avLst/>
          </a:prstGeom>
          <a:noFill/>
        </p:spPr>
        <p:txBody>
          <a:bodyPr wrap="square" rtlCol="0">
            <a:spAutoFit/>
          </a:bodyPr>
          <a:lstStyle/>
          <a:p>
            <a:pPr algn="ctr"/>
            <a:r>
              <a:rPr lang="en-US" sz="2000" b="1" dirty="0"/>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9744344" y="3763618"/>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2972149E-DD54-CF2F-811D-EE4FA1632FCC}"/>
              </a:ext>
            </a:extLst>
          </p:cNvPr>
          <p:cNvSpPr/>
          <p:nvPr/>
        </p:nvSpPr>
        <p:spPr>
          <a:xfrm>
            <a:off x="480128" y="3602537"/>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9E9D7C9-AEA7-9BB0-F9B8-5683BB901F3C}"/>
              </a:ext>
            </a:extLst>
          </p:cNvPr>
          <p:cNvSpPr txBox="1"/>
          <p:nvPr/>
        </p:nvSpPr>
        <p:spPr>
          <a:xfrm>
            <a:off x="692923" y="3785364"/>
            <a:ext cx="1510146" cy="400110"/>
          </a:xfrm>
          <a:prstGeom prst="rect">
            <a:avLst/>
          </a:prstGeom>
          <a:noFill/>
        </p:spPr>
        <p:txBody>
          <a:bodyPr wrap="square" rtlCol="0">
            <a:spAutoFit/>
          </a:bodyPr>
          <a:lstStyle/>
          <a:p>
            <a:pPr algn="ctr"/>
            <a:r>
              <a:rPr lang="en-US" sz="2000" b="1" dirty="0"/>
              <a:t>PTIP</a:t>
            </a:r>
          </a:p>
        </p:txBody>
      </p:sp>
      <p:sp>
        <p:nvSpPr>
          <p:cNvPr id="21" name="Arrow: Up 20">
            <a:extLst>
              <a:ext uri="{FF2B5EF4-FFF2-40B4-BE49-F238E27FC236}">
                <a16:creationId xmlns:a16="http://schemas.microsoft.com/office/drawing/2014/main" id="{32F9FB0D-8E8D-5B27-03F0-65D055A4B756}"/>
              </a:ext>
            </a:extLst>
          </p:cNvPr>
          <p:cNvSpPr/>
          <p:nvPr/>
        </p:nvSpPr>
        <p:spPr>
          <a:xfrm rot="5400000">
            <a:off x="2374139" y="3848262"/>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62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Concept Report Approval</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b="1" dirty="0"/>
              <a:t>The </a:t>
            </a:r>
            <a:r>
              <a:rPr lang="en-US" sz="2800" b="1" dirty="0">
                <a:solidFill>
                  <a:srgbClr val="0070C0"/>
                </a:solidFill>
              </a:rPr>
              <a:t>Office of Design Policies &amp; Support </a:t>
            </a:r>
            <a:r>
              <a:rPr lang="en-US" sz="2800" b="1" dirty="0"/>
              <a:t>coordinates with GDOT SME and reviews the report.</a:t>
            </a:r>
          </a:p>
          <a:p>
            <a:r>
              <a:rPr lang="en-US" sz="2800" b="1" dirty="0"/>
              <a:t>Once the CR is </a:t>
            </a:r>
            <a:r>
              <a:rPr lang="en-US" sz="2800" b="1" dirty="0">
                <a:solidFill>
                  <a:srgbClr val="0070C0"/>
                </a:solidFill>
              </a:rPr>
              <a:t>approved by the Chief Engineer</a:t>
            </a:r>
            <a:r>
              <a:rPr lang="en-US" sz="2800" b="1" dirty="0"/>
              <a:t>, the scope of the project must be followed.</a:t>
            </a:r>
          </a:p>
          <a:p>
            <a:r>
              <a:rPr lang="en-US" sz="2800" b="1" dirty="0">
                <a:solidFill>
                  <a:srgbClr val="FF0000"/>
                </a:solidFill>
              </a:rPr>
              <a:t>Any deviation from the scope may require additional approval. </a:t>
            </a:r>
          </a:p>
          <a:p>
            <a:endParaRPr lang="en-US" sz="2800" b="1" dirty="0"/>
          </a:p>
          <a:p>
            <a:endParaRPr lang="en-US" dirty="0"/>
          </a:p>
        </p:txBody>
      </p:sp>
    </p:spTree>
    <p:extLst>
      <p:ext uri="{BB962C8B-B14F-4D97-AF65-F5344CB8AC3E}">
        <p14:creationId xmlns:p14="http://schemas.microsoft.com/office/powerpoint/2010/main" val="35660958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95401" y="982131"/>
            <a:ext cx="9601196" cy="1303867"/>
          </a:xfrm>
          <a:solidFill>
            <a:schemeClr val="accent1"/>
          </a:solidFill>
          <a:sp3d>
            <a:bevelB w="82550"/>
          </a:sp3d>
        </p:spPr>
        <p:txBody>
          <a:bodyPr/>
          <a:lstStyle/>
          <a:p>
            <a:r>
              <a:rPr lang="en-US" dirty="0">
                <a:solidFill>
                  <a:srgbClr val="0070C0"/>
                </a:solidFill>
                <a:latin typeface="Abadi" panose="020B0604020104020204" pitchFamily="34" charset="0"/>
              </a:rPr>
              <a:t>Concept Phase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lnSpcReduction="10000"/>
          </a:bodyPr>
          <a:lstStyle/>
          <a:p>
            <a:r>
              <a:rPr lang="en-US" sz="2800" dirty="0">
                <a:solidFill>
                  <a:srgbClr val="0070C0"/>
                </a:solidFill>
                <a:latin typeface="Abadi" panose="020B0604020104020204" pitchFamily="34" charset="0"/>
              </a:rPr>
              <a:t>What is the order of the 5 basic design steps of the Concept Phase?</a:t>
            </a:r>
          </a:p>
          <a:p>
            <a:pPr marL="514350" indent="-514350">
              <a:buClr>
                <a:schemeClr val="tx1"/>
              </a:buClr>
              <a:buAutoNum type="alphaUcPeriod"/>
            </a:pPr>
            <a:r>
              <a:rPr lang="en-US" sz="2800" dirty="0">
                <a:solidFill>
                  <a:schemeClr val="tx1"/>
                </a:solidFill>
                <a:latin typeface="Abadi" panose="020B0604020104020204" pitchFamily="34" charset="0"/>
              </a:rPr>
              <a:t>Draft CR, Layout, CTM, Final CR, Approved CR</a:t>
            </a:r>
          </a:p>
          <a:p>
            <a:pPr marL="514350" indent="-514350">
              <a:buClr>
                <a:schemeClr val="tx1"/>
              </a:buClr>
              <a:buAutoNum type="alphaUcPeriod"/>
            </a:pPr>
            <a:r>
              <a:rPr lang="en-US" sz="2800" dirty="0">
                <a:solidFill>
                  <a:schemeClr val="tx1"/>
                </a:solidFill>
                <a:latin typeface="Abadi" panose="020B0604020104020204" pitchFamily="34" charset="0"/>
              </a:rPr>
              <a:t>Layout, CTM, Draft CR, Final CR, Approved CR</a:t>
            </a:r>
          </a:p>
          <a:p>
            <a:pPr marL="514350" indent="-514350">
              <a:buClr>
                <a:schemeClr val="tx1"/>
              </a:buClr>
              <a:buAutoNum type="alphaUcPeriod"/>
            </a:pPr>
            <a:r>
              <a:rPr lang="en-US" sz="2800" dirty="0">
                <a:solidFill>
                  <a:schemeClr val="tx1"/>
                </a:solidFill>
                <a:latin typeface="Abadi" panose="020B0604020104020204" pitchFamily="34" charset="0"/>
              </a:rPr>
              <a:t>Layout, Draft CR, CTM, Final CR, Approved CR</a:t>
            </a:r>
          </a:p>
          <a:p>
            <a:pPr marL="514350" indent="-514350">
              <a:buClr>
                <a:schemeClr val="tx1"/>
              </a:buClr>
              <a:buAutoNum type="alphaUcPeriod"/>
            </a:pPr>
            <a:r>
              <a:rPr lang="en-US" sz="2800" dirty="0">
                <a:solidFill>
                  <a:schemeClr val="tx1"/>
                </a:solidFill>
                <a:latin typeface="Abadi" panose="020B0604020104020204" pitchFamily="34" charset="0"/>
              </a:rPr>
              <a:t>Layout, Draft CR, Final CR, CTM, Approved CR</a:t>
            </a:r>
          </a:p>
          <a:p>
            <a:pPr marL="457200" lvl="1" indent="0">
              <a:buNone/>
            </a:pPr>
            <a:endParaRPr lang="en-US" dirty="0"/>
          </a:p>
        </p:txBody>
      </p:sp>
      <p:pic>
        <p:nvPicPr>
          <p:cNvPr id="5" name="Graphic 4" descr="Classroom with solid fill">
            <a:extLst>
              <a:ext uri="{FF2B5EF4-FFF2-40B4-BE49-F238E27FC236}">
                <a16:creationId xmlns:a16="http://schemas.microsoft.com/office/drawing/2014/main" id="{52117E30-FB33-9D21-5D95-27BF9E92D1B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2094468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xfrm>
            <a:off x="1295401" y="982131"/>
            <a:ext cx="9601196" cy="1303867"/>
          </a:xfrm>
          <a:solidFill>
            <a:schemeClr val="accent1"/>
          </a:solidFill>
          <a:sp3d>
            <a:bevelB w="82550"/>
          </a:sp3d>
        </p:spPr>
        <p:txBody>
          <a:bodyPr/>
          <a:lstStyle/>
          <a:p>
            <a:r>
              <a:rPr lang="en-US" dirty="0">
                <a:solidFill>
                  <a:srgbClr val="0070C0"/>
                </a:solidFill>
                <a:latin typeface="Abadi" panose="020B0604020104020204" pitchFamily="34" charset="0"/>
              </a:rPr>
              <a:t>Concept Phase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2"/>
            <a:ext cx="9601196" cy="1100668"/>
          </a:xfrm>
        </p:spPr>
        <p:txBody>
          <a:bodyPr>
            <a:normAutofit/>
          </a:bodyPr>
          <a:lstStyle/>
          <a:p>
            <a:pPr marL="457200" lvl="1" indent="0">
              <a:buNone/>
            </a:pPr>
            <a:r>
              <a:rPr lang="en-US" sz="2800" dirty="0">
                <a:solidFill>
                  <a:srgbClr val="0070C0"/>
                </a:solidFill>
                <a:latin typeface="Abadi" panose="020B0604020104020204" pitchFamily="34" charset="0"/>
              </a:rPr>
              <a:t>The concept report is important because it sets the scope of the project’s work. </a:t>
            </a:r>
          </a:p>
          <a:p>
            <a:pPr marL="457200" lvl="1" indent="0">
              <a:buNone/>
            </a:pPr>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a:p>
            <a:pPr marL="0" indent="0">
              <a:buNone/>
            </a:pPr>
            <a:endParaRPr lang="en-US" dirty="0">
              <a:highlight>
                <a:srgbClr val="FFFF00"/>
              </a:highlight>
            </a:endParaRPr>
          </a:p>
          <a:p>
            <a:pPr marL="457200" lvl="1" indent="0">
              <a:buNone/>
            </a:pPr>
            <a:endParaRPr lang="en-US" dirty="0"/>
          </a:p>
        </p:txBody>
      </p:sp>
      <p:pic>
        <p:nvPicPr>
          <p:cNvPr id="5" name="Graphic 4" descr="Classroom with solid fill">
            <a:extLst>
              <a:ext uri="{FF2B5EF4-FFF2-40B4-BE49-F238E27FC236}">
                <a16:creationId xmlns:a16="http://schemas.microsoft.com/office/drawing/2014/main" id="{52117E30-FB33-9D21-5D95-27BF9E92D1B6}"/>
              </a:ext>
            </a:extLst>
          </p:cNvPr>
          <p:cNvPicPr>
            <a:picLocks noGrp="1" noRot="1" noChangeAspect="1" noMove="1" noResize="1" noEditPoints="1" noAdjustHandles="1" noChangeArrowheads="1" noChangeShapeType="1" noCrop="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4" name="TextBox 3">
            <a:extLst>
              <a:ext uri="{FF2B5EF4-FFF2-40B4-BE49-F238E27FC236}">
                <a16:creationId xmlns:a16="http://schemas.microsoft.com/office/drawing/2014/main" id="{0D00C5C4-0B63-78F2-DE8B-6B609CF85B82}"/>
              </a:ext>
            </a:extLst>
          </p:cNvPr>
          <p:cNvSpPr txBox="1"/>
          <p:nvPr/>
        </p:nvSpPr>
        <p:spPr>
          <a:xfrm>
            <a:off x="3453759" y="4177322"/>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9" name="TextBox 8">
            <a:extLst>
              <a:ext uri="{FF2B5EF4-FFF2-40B4-BE49-F238E27FC236}">
                <a16:creationId xmlns:a16="http://schemas.microsoft.com/office/drawing/2014/main" id="{E5F17764-4850-08CF-21D5-DCEBBD427BCA}"/>
              </a:ext>
            </a:extLst>
          </p:cNvPr>
          <p:cNvSpPr txBox="1"/>
          <p:nvPr/>
        </p:nvSpPr>
        <p:spPr>
          <a:xfrm>
            <a:off x="6318758" y="4177320"/>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0" name="TextBox 9">
            <a:extLst>
              <a:ext uri="{FF2B5EF4-FFF2-40B4-BE49-F238E27FC236}">
                <a16:creationId xmlns:a16="http://schemas.microsoft.com/office/drawing/2014/main" id="{AE411EDF-AC75-60A8-0231-1F7B46EB35C7}"/>
              </a:ext>
            </a:extLst>
          </p:cNvPr>
          <p:cNvSpPr txBox="1"/>
          <p:nvPr/>
        </p:nvSpPr>
        <p:spPr>
          <a:xfrm>
            <a:off x="5088875" y="4177321"/>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sp>
        <p:nvSpPr>
          <p:cNvPr id="11" name="TextBox 10">
            <a:extLst>
              <a:ext uri="{FF2B5EF4-FFF2-40B4-BE49-F238E27FC236}">
                <a16:creationId xmlns:a16="http://schemas.microsoft.com/office/drawing/2014/main" id="{B6184A98-F731-8231-2EAA-0161EF569A1D}"/>
              </a:ext>
            </a:extLst>
          </p:cNvPr>
          <p:cNvSpPr txBox="1"/>
          <p:nvPr/>
        </p:nvSpPr>
        <p:spPr>
          <a:xfrm>
            <a:off x="1295401" y="5327904"/>
            <a:ext cx="9982199" cy="954107"/>
          </a:xfrm>
          <a:prstGeom prst="rect">
            <a:avLst/>
          </a:prstGeom>
          <a:noFill/>
        </p:spPr>
        <p:txBody>
          <a:bodyPr wrap="square" rtlCol="0">
            <a:spAutoFit/>
          </a:bodyPr>
          <a:lstStyle/>
          <a:p>
            <a:r>
              <a:rPr lang="en-US" sz="2800" dirty="0">
                <a:solidFill>
                  <a:srgbClr val="C00000"/>
                </a:solidFill>
                <a:latin typeface="Abadi" panose="020B0604020104020204" pitchFamily="34" charset="0"/>
              </a:rPr>
              <a:t>PM must know the project’s scope to ensure that the design is aligning with it as the PDP process continues. </a:t>
            </a:r>
          </a:p>
        </p:txBody>
      </p:sp>
    </p:spTree>
    <p:extLst>
      <p:ext uri="{BB962C8B-B14F-4D97-AF65-F5344CB8AC3E}">
        <p14:creationId xmlns:p14="http://schemas.microsoft.com/office/powerpoint/2010/main" val="315812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par>
                          <p:cTn id="9" fill="hold">
                            <p:stCondLst>
                              <p:cond delay="0"/>
                            </p:stCondLst>
                            <p:childTnLst>
                              <p:par>
                                <p:cTn id="10" presetID="1" presetClass="entr" presetSubtype="0" fill="hold" grpId="0" nodeType="afterEffect">
                                  <p:stCondLst>
                                    <p:cond delay="1000"/>
                                  </p:stCondLst>
                                  <p:childTnLst>
                                    <p:set>
                                      <p:cBhvr>
                                        <p:cTn id="11"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r>
              <a:rPr lang="en-US" sz="2800" dirty="0">
                <a:solidFill>
                  <a:srgbClr val="0070C0"/>
                </a:solidFill>
                <a:latin typeface="Abadi" panose="020B0604020104020204" pitchFamily="34" charset="0"/>
              </a:rPr>
              <a:t>Which office reviews the Concept Report?</a:t>
            </a:r>
          </a:p>
          <a:p>
            <a:pPr marL="457200" lvl="1" indent="0">
              <a:buNone/>
            </a:pPr>
            <a:r>
              <a:rPr lang="en-US" sz="2800" dirty="0">
                <a:latin typeface="Abadi" panose="020B0604020104020204" pitchFamily="34" charset="0"/>
              </a:rPr>
              <a:t>A. Engineering Services </a:t>
            </a:r>
          </a:p>
          <a:p>
            <a:pPr marL="457200" lvl="1" indent="0">
              <a:buNone/>
            </a:pPr>
            <a:r>
              <a:rPr lang="en-US" sz="2800" dirty="0">
                <a:latin typeface="Abadi" panose="020B0604020104020204" pitchFamily="34" charset="0"/>
              </a:rPr>
              <a:t>B. Materials and Testing</a:t>
            </a:r>
          </a:p>
          <a:p>
            <a:pPr marL="457200" lvl="1" indent="0">
              <a:buNone/>
            </a:pPr>
            <a:r>
              <a:rPr lang="en-US" sz="2800" dirty="0">
                <a:latin typeface="Abadi" panose="020B0604020104020204" pitchFamily="34" charset="0"/>
              </a:rPr>
              <a:t>C. Design Policy &amp; Support</a:t>
            </a:r>
          </a:p>
          <a:p>
            <a:pPr marL="457200" lvl="1" indent="0">
              <a:buNone/>
            </a:pPr>
            <a:r>
              <a:rPr lang="en-US" sz="2800" dirty="0">
                <a:latin typeface="Abadi" panose="020B0604020104020204" pitchFamily="34" charset="0"/>
              </a:rPr>
              <a:t>D. Roadway Design</a:t>
            </a:r>
          </a:p>
          <a:p>
            <a:pPr marL="0"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Concept Phase Review </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271566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Project Charter</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466060" y="3539064"/>
            <a:ext cx="6178295" cy="1920959"/>
          </a:xfrm>
        </p:spPr>
        <p:txBody>
          <a:bodyPr>
            <a:normAutofit/>
          </a:bodyPr>
          <a:lstStyle/>
          <a:p>
            <a:pPr marL="0" indent="0">
              <a:buNone/>
            </a:pPr>
            <a:endParaRPr lang="en-US" sz="2800" b="1" dirty="0"/>
          </a:p>
          <a:p>
            <a:r>
              <a:rPr lang="en-US" sz="2800" b="1" dirty="0">
                <a:solidFill>
                  <a:schemeClr val="tx1"/>
                </a:solidFill>
              </a:rPr>
              <a:t> Some projects have a </a:t>
            </a:r>
            <a:r>
              <a:rPr lang="en-US" sz="2800" b="1" dirty="0">
                <a:solidFill>
                  <a:srgbClr val="0070C0"/>
                </a:solidFill>
              </a:rPr>
              <a:t>project charter </a:t>
            </a:r>
            <a:r>
              <a:rPr lang="en-US" sz="2800" b="1" dirty="0">
                <a:solidFill>
                  <a:schemeClr val="tx1"/>
                </a:solidFill>
              </a:rPr>
              <a:t>instead of a concept report. </a:t>
            </a:r>
          </a:p>
          <a:p>
            <a:pPr marL="0" indent="0">
              <a:buNone/>
            </a:pPr>
            <a:endParaRPr lang="en-US" sz="2800" b="1" dirty="0"/>
          </a:p>
          <a:p>
            <a:endParaRPr lang="en-US" dirty="0"/>
          </a:p>
        </p:txBody>
      </p:sp>
      <p:sp>
        <p:nvSpPr>
          <p:cNvPr id="11" name="TextBox 10">
            <a:extLst>
              <a:ext uri="{FF2B5EF4-FFF2-40B4-BE49-F238E27FC236}">
                <a16:creationId xmlns:a16="http://schemas.microsoft.com/office/drawing/2014/main" id="{A550B154-4842-2F7E-4900-DE2CBE933327}"/>
              </a:ext>
            </a:extLst>
          </p:cNvPr>
          <p:cNvSpPr txBox="1"/>
          <p:nvPr/>
        </p:nvSpPr>
        <p:spPr>
          <a:xfrm>
            <a:off x="2787397" y="2695496"/>
            <a:ext cx="6617206" cy="523220"/>
          </a:xfrm>
          <a:prstGeom prst="rect">
            <a:avLst/>
          </a:prstGeom>
          <a:solidFill>
            <a:srgbClr val="FFFF00"/>
          </a:solidFill>
        </p:spPr>
        <p:txBody>
          <a:bodyPr wrap="square" rtlCol="0">
            <a:spAutoFit/>
          </a:bodyPr>
          <a:lstStyle/>
          <a:p>
            <a:pPr algn="ctr"/>
            <a:r>
              <a:rPr lang="en-US" sz="2800" b="1" dirty="0"/>
              <a:t>No Concept Phase = No Concept Report</a:t>
            </a:r>
          </a:p>
        </p:txBody>
      </p:sp>
      <p:grpSp>
        <p:nvGrpSpPr>
          <p:cNvPr id="15" name="Group 14">
            <a:extLst>
              <a:ext uri="{FF2B5EF4-FFF2-40B4-BE49-F238E27FC236}">
                <a16:creationId xmlns:a16="http://schemas.microsoft.com/office/drawing/2014/main" id="{6573E697-78AF-DF3C-BF21-2E55FCBBA693}"/>
              </a:ext>
            </a:extLst>
          </p:cNvPr>
          <p:cNvGrpSpPr/>
          <p:nvPr/>
        </p:nvGrpSpPr>
        <p:grpSpPr>
          <a:xfrm>
            <a:off x="8194675" y="3581270"/>
            <a:ext cx="2592405" cy="2744600"/>
            <a:chOff x="7502571" y="3445718"/>
            <a:chExt cx="2592405" cy="2744600"/>
          </a:xfrm>
        </p:grpSpPr>
        <p:grpSp>
          <p:nvGrpSpPr>
            <p:cNvPr id="7" name="Group 6">
              <a:extLst>
                <a:ext uri="{FF2B5EF4-FFF2-40B4-BE49-F238E27FC236}">
                  <a16:creationId xmlns:a16="http://schemas.microsoft.com/office/drawing/2014/main" id="{7C5A3498-A3EE-C50E-A4DB-E30391CCC479}"/>
                </a:ext>
              </a:extLst>
            </p:cNvPr>
            <p:cNvGrpSpPr/>
            <p:nvPr/>
          </p:nvGrpSpPr>
          <p:grpSpPr>
            <a:xfrm>
              <a:off x="7502571" y="3445718"/>
              <a:ext cx="2592405" cy="2744600"/>
              <a:chOff x="2246604" y="3220361"/>
              <a:chExt cx="2592405" cy="2744600"/>
            </a:xfrm>
          </p:grpSpPr>
          <p:sp>
            <p:nvSpPr>
              <p:cNvPr id="8" name="Rectangle: Rounded Corners 7">
                <a:extLst>
                  <a:ext uri="{FF2B5EF4-FFF2-40B4-BE49-F238E27FC236}">
                    <a16:creationId xmlns:a16="http://schemas.microsoft.com/office/drawing/2014/main" id="{05D506C3-72D2-0F89-C642-BE1B145A5C7F}"/>
                  </a:ext>
                </a:extLst>
              </p:cNvPr>
              <p:cNvSpPr/>
              <p:nvPr/>
            </p:nvSpPr>
            <p:spPr>
              <a:xfrm>
                <a:off x="2758669" y="3220361"/>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9DE2F21A-9CEB-EF1D-BD64-FAA4BC9345E5}"/>
                  </a:ext>
                </a:extLst>
              </p:cNvPr>
              <p:cNvSpPr txBox="1"/>
              <p:nvPr/>
            </p:nvSpPr>
            <p:spPr>
              <a:xfrm>
                <a:off x="2246604" y="4579966"/>
                <a:ext cx="2592405" cy="1384995"/>
              </a:xfrm>
              <a:prstGeom prst="rect">
                <a:avLst/>
              </a:prstGeom>
              <a:noFill/>
            </p:spPr>
            <p:txBody>
              <a:bodyPr wrap="square" rtlCol="0">
                <a:spAutoFit/>
              </a:bodyPr>
              <a:lstStyle/>
              <a:p>
                <a:r>
                  <a:rPr lang="en-US" sz="2800" dirty="0">
                    <a:latin typeface="Abadi" panose="020B0604020104020204" pitchFamily="34" charset="0"/>
                  </a:rPr>
                  <a:t>Do NOT Follow Concept Phase Steps</a:t>
                </a:r>
              </a:p>
            </p:txBody>
          </p:sp>
          <p:pic>
            <p:nvPicPr>
              <p:cNvPr id="10" name="Graphic 9" descr="Shoe footprints with solid fill">
                <a:extLst>
                  <a:ext uri="{FF2B5EF4-FFF2-40B4-BE49-F238E27FC236}">
                    <a16:creationId xmlns:a16="http://schemas.microsoft.com/office/drawing/2014/main" id="{60130E11-EE41-2050-2019-E955719AE631}"/>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sp>
          <p:nvSpPr>
            <p:cNvPr id="12" name="Oval 11">
              <a:extLst>
                <a:ext uri="{FF2B5EF4-FFF2-40B4-BE49-F238E27FC236}">
                  <a16:creationId xmlns:a16="http://schemas.microsoft.com/office/drawing/2014/main" id="{1E7CEFB8-C90F-54A0-88F5-2530138427C0}"/>
                </a:ext>
              </a:extLst>
            </p:cNvPr>
            <p:cNvSpPr/>
            <p:nvPr/>
          </p:nvSpPr>
          <p:spPr>
            <a:xfrm>
              <a:off x="8093216" y="3563195"/>
              <a:ext cx="1114425" cy="1124651"/>
            </a:xfrm>
            <a:prstGeom prst="ellipse">
              <a:avLst/>
            </a:prstGeom>
            <a:noFill/>
            <a:ln w="412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4" name="Straight Connector 13">
              <a:extLst>
                <a:ext uri="{FF2B5EF4-FFF2-40B4-BE49-F238E27FC236}">
                  <a16:creationId xmlns:a16="http://schemas.microsoft.com/office/drawing/2014/main" id="{DC643DE1-74EA-757C-E48A-AECF42B68727}"/>
                </a:ext>
              </a:extLst>
            </p:cNvPr>
            <p:cNvCxnSpPr>
              <a:stCxn id="12" idx="3"/>
              <a:endCxn id="12" idx="7"/>
            </p:cNvCxnSpPr>
            <p:nvPr/>
          </p:nvCxnSpPr>
          <p:spPr>
            <a:xfrm flipV="1">
              <a:off x="8256420" y="3727896"/>
              <a:ext cx="788017" cy="795249"/>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970162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250"/>
                                  </p:stCondLst>
                                  <p:childTnLst>
                                    <p:set>
                                      <p:cBhvr>
                                        <p:cTn id="13"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Project Charter</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427974" y="2285999"/>
            <a:ext cx="9336052" cy="3318936"/>
          </a:xfrm>
        </p:spPr>
        <p:txBody>
          <a:bodyPr>
            <a:normAutofit/>
          </a:bodyPr>
          <a:lstStyle/>
          <a:p>
            <a:pPr marL="0" indent="0">
              <a:buNone/>
            </a:pPr>
            <a:endParaRPr lang="en-US" sz="2800" b="1" dirty="0"/>
          </a:p>
          <a:p>
            <a:r>
              <a:rPr lang="en-US" sz="2800" b="1" dirty="0"/>
              <a:t>Approved by the office that owns the project.</a:t>
            </a:r>
          </a:p>
          <a:p>
            <a:endParaRPr lang="en-US" dirty="0"/>
          </a:p>
        </p:txBody>
      </p:sp>
    </p:spTree>
    <p:extLst>
      <p:ext uri="{BB962C8B-B14F-4D97-AF65-F5344CB8AC3E}">
        <p14:creationId xmlns:p14="http://schemas.microsoft.com/office/powerpoint/2010/main" val="31453643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072763" y="1710510"/>
            <a:ext cx="8046471" cy="646331"/>
          </a:xfrm>
          <a:prstGeom prst="rect">
            <a:avLst/>
          </a:prstGeom>
          <a:noFill/>
        </p:spPr>
        <p:txBody>
          <a:bodyPr wrap="square" rtlCol="0">
            <a:spAutoFit/>
          </a:bodyPr>
          <a:lstStyle/>
          <a:p>
            <a:pPr algn="ctr"/>
            <a:r>
              <a:rPr lang="en-US" sz="3600" b="1" dirty="0"/>
              <a:t>Plan Development Process</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5085085" y="3584185"/>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355832" y="3584185"/>
            <a:ext cx="1930402"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9691035" y="3584185"/>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6974758"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9313979"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4135B5C-10C3-5177-AB85-3F8C5AFBFFF1}"/>
              </a:ext>
            </a:extLst>
          </p:cNvPr>
          <p:cNvGrpSpPr/>
          <p:nvPr/>
        </p:nvGrpSpPr>
        <p:grpSpPr>
          <a:xfrm>
            <a:off x="2737763" y="3192393"/>
            <a:ext cx="2325890" cy="1691059"/>
            <a:chOff x="2737763" y="3192393"/>
            <a:chExt cx="2325890" cy="1691059"/>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2737763" y="3192393"/>
              <a:ext cx="1930401" cy="1691059"/>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4695909" y="3805128"/>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2871625" y="3482910"/>
              <a:ext cx="1700213" cy="1077218"/>
            </a:xfrm>
            <a:prstGeom prst="rect">
              <a:avLst/>
            </a:prstGeom>
            <a:noFill/>
          </p:spPr>
          <p:txBody>
            <a:bodyPr wrap="square" rtlCol="0">
              <a:spAutoFit/>
            </a:bodyPr>
            <a:lstStyle/>
            <a:p>
              <a:pPr algn="ctr"/>
              <a:r>
                <a:rPr lang="en-US" sz="3200" b="1" dirty="0"/>
                <a:t>Concept Phase</a:t>
              </a:r>
            </a:p>
          </p:txBody>
        </p:sp>
      </p:grpSp>
      <p:sp>
        <p:nvSpPr>
          <p:cNvPr id="17" name="TextBox 16">
            <a:extLst>
              <a:ext uri="{FF2B5EF4-FFF2-40B4-BE49-F238E27FC236}">
                <a16:creationId xmlns:a16="http://schemas.microsoft.com/office/drawing/2014/main" id="{246CC516-AB28-69CE-93DD-8C2109EB9F21}"/>
              </a:ext>
            </a:extLst>
          </p:cNvPr>
          <p:cNvSpPr txBox="1"/>
          <p:nvPr/>
        </p:nvSpPr>
        <p:spPr>
          <a:xfrm>
            <a:off x="5288231" y="3691872"/>
            <a:ext cx="1510146" cy="707886"/>
          </a:xfrm>
          <a:prstGeom prst="rect">
            <a:avLst/>
          </a:prstGeom>
          <a:noFill/>
        </p:spPr>
        <p:txBody>
          <a:bodyPr wrap="square" rtlCol="0">
            <a:spAutoFit/>
          </a:bodyPr>
          <a:lstStyle/>
          <a:p>
            <a:pPr algn="ctr"/>
            <a:r>
              <a:rPr lang="en-US" sz="2000" b="1" dirty="0"/>
              <a:t>Preliminary Design</a:t>
            </a:r>
          </a:p>
        </p:txBody>
      </p:sp>
      <p:sp>
        <p:nvSpPr>
          <p:cNvPr id="18" name="TextBox 17">
            <a:extLst>
              <a:ext uri="{FF2B5EF4-FFF2-40B4-BE49-F238E27FC236}">
                <a16:creationId xmlns:a16="http://schemas.microsoft.com/office/drawing/2014/main" id="{3A414B50-DEA9-6E5C-76A0-4F12B06366F5}"/>
              </a:ext>
            </a:extLst>
          </p:cNvPr>
          <p:cNvSpPr txBox="1"/>
          <p:nvPr/>
        </p:nvSpPr>
        <p:spPr>
          <a:xfrm>
            <a:off x="7825918" y="3602537"/>
            <a:ext cx="1187685" cy="707886"/>
          </a:xfrm>
          <a:prstGeom prst="rect">
            <a:avLst/>
          </a:prstGeom>
          <a:noFill/>
        </p:spPr>
        <p:txBody>
          <a:bodyPr wrap="square" rtlCol="0">
            <a:spAutoFit/>
          </a:bodyPr>
          <a:lstStyle/>
          <a:p>
            <a:pPr algn="ctr"/>
            <a:r>
              <a:rPr lang="en-US" sz="2000" b="1" dirty="0"/>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9744344" y="3763618"/>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2972149E-DD54-CF2F-811D-EE4FA1632FCC}"/>
              </a:ext>
            </a:extLst>
          </p:cNvPr>
          <p:cNvSpPr/>
          <p:nvPr/>
        </p:nvSpPr>
        <p:spPr>
          <a:xfrm>
            <a:off x="480128" y="3602537"/>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9E9D7C9-AEA7-9BB0-F9B8-5683BB901F3C}"/>
              </a:ext>
            </a:extLst>
          </p:cNvPr>
          <p:cNvSpPr txBox="1"/>
          <p:nvPr/>
        </p:nvSpPr>
        <p:spPr>
          <a:xfrm>
            <a:off x="692923" y="3785364"/>
            <a:ext cx="1510146" cy="400110"/>
          </a:xfrm>
          <a:prstGeom prst="rect">
            <a:avLst/>
          </a:prstGeom>
          <a:noFill/>
        </p:spPr>
        <p:txBody>
          <a:bodyPr wrap="square" rtlCol="0">
            <a:spAutoFit/>
          </a:bodyPr>
          <a:lstStyle/>
          <a:p>
            <a:pPr algn="ctr"/>
            <a:r>
              <a:rPr lang="en-US" sz="2000" b="1" dirty="0"/>
              <a:t>PTIP</a:t>
            </a:r>
          </a:p>
        </p:txBody>
      </p:sp>
      <p:sp>
        <p:nvSpPr>
          <p:cNvPr id="21" name="Arrow: Up 20">
            <a:extLst>
              <a:ext uri="{FF2B5EF4-FFF2-40B4-BE49-F238E27FC236}">
                <a16:creationId xmlns:a16="http://schemas.microsoft.com/office/drawing/2014/main" id="{32F9FB0D-8E8D-5B27-03F0-65D055A4B756}"/>
              </a:ext>
            </a:extLst>
          </p:cNvPr>
          <p:cNvSpPr/>
          <p:nvPr/>
        </p:nvSpPr>
        <p:spPr>
          <a:xfrm rot="5400000">
            <a:off x="2374139" y="3848262"/>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318368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a:xfrm>
            <a:off x="1066801" y="2558983"/>
            <a:ext cx="9601196" cy="3318936"/>
          </a:xfrm>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0" y="271837"/>
            <a:ext cx="12203921"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1970257" y="381948"/>
            <a:ext cx="8742411" cy="646331"/>
          </a:xfrm>
          <a:prstGeom prst="rect">
            <a:avLst/>
          </a:prstGeom>
          <a:noFill/>
        </p:spPr>
        <p:txBody>
          <a:bodyPr wrap="square" rtlCol="0">
            <a:spAutoFit/>
          </a:bodyPr>
          <a:lstStyle/>
          <a:p>
            <a:pPr algn="ctr"/>
            <a:r>
              <a:rPr lang="en-US" sz="3600" b="1" dirty="0"/>
              <a:t>Plan Development Process: Environmental </a:t>
            </a:r>
          </a:p>
        </p:txBody>
      </p:sp>
      <p:grpSp>
        <p:nvGrpSpPr>
          <p:cNvPr id="52" name="Group 51">
            <a:extLst>
              <a:ext uri="{FF2B5EF4-FFF2-40B4-BE49-F238E27FC236}">
                <a16:creationId xmlns:a16="http://schemas.microsoft.com/office/drawing/2014/main" id="{9C3753FB-6581-5A92-FB69-0D7ED32CB1A2}"/>
              </a:ext>
            </a:extLst>
          </p:cNvPr>
          <p:cNvGrpSpPr/>
          <p:nvPr/>
        </p:nvGrpSpPr>
        <p:grpSpPr>
          <a:xfrm>
            <a:off x="2210895" y="3330727"/>
            <a:ext cx="9764427" cy="3077478"/>
            <a:chOff x="2439495" y="3328676"/>
            <a:chExt cx="9764427" cy="3077478"/>
          </a:xfrm>
        </p:grpSpPr>
        <p:sp>
          <p:nvSpPr>
            <p:cNvPr id="7" name="Rectangle: Rounded Corners 6">
              <a:extLst>
                <a:ext uri="{FF2B5EF4-FFF2-40B4-BE49-F238E27FC236}">
                  <a16:creationId xmlns:a16="http://schemas.microsoft.com/office/drawing/2014/main" id="{584C6027-BC92-FE9B-08CE-3FE167C1F7D1}"/>
                </a:ext>
              </a:extLst>
            </p:cNvPr>
            <p:cNvSpPr/>
            <p:nvPr/>
          </p:nvSpPr>
          <p:spPr>
            <a:xfrm>
              <a:off x="2511552" y="3602255"/>
              <a:ext cx="9156190" cy="628369"/>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901B678C-0E5E-7EF5-AAC2-FA280621624F}"/>
                </a:ext>
              </a:extLst>
            </p:cNvPr>
            <p:cNvSpPr txBox="1"/>
            <p:nvPr/>
          </p:nvSpPr>
          <p:spPr>
            <a:xfrm>
              <a:off x="4554632" y="3597458"/>
              <a:ext cx="4406999" cy="584775"/>
            </a:xfrm>
            <a:prstGeom prst="rect">
              <a:avLst/>
            </a:prstGeom>
            <a:noFill/>
          </p:spPr>
          <p:txBody>
            <a:bodyPr wrap="square" rtlCol="0">
              <a:spAutoFit/>
            </a:bodyPr>
            <a:lstStyle/>
            <a:p>
              <a:pPr algn="ctr"/>
              <a:r>
                <a:rPr lang="en-US" sz="3200" b="1" dirty="0">
                  <a:solidFill>
                    <a:schemeClr val="bg1"/>
                  </a:solidFill>
                </a:rPr>
                <a:t>Resource ID</a:t>
              </a:r>
            </a:p>
          </p:txBody>
        </p:sp>
        <p:cxnSp>
          <p:nvCxnSpPr>
            <p:cNvPr id="38" name="Straight Connector 37">
              <a:extLst>
                <a:ext uri="{FF2B5EF4-FFF2-40B4-BE49-F238E27FC236}">
                  <a16:creationId xmlns:a16="http://schemas.microsoft.com/office/drawing/2014/main" id="{1DDB0173-936E-4D09-73D0-F8D9C5CEFFA8}"/>
                </a:ext>
              </a:extLst>
            </p:cNvPr>
            <p:cNvCxnSpPr>
              <a:cxnSpLocks/>
            </p:cNvCxnSpPr>
            <p:nvPr/>
          </p:nvCxnSpPr>
          <p:spPr>
            <a:xfrm>
              <a:off x="2834640" y="3328676"/>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4F55CB94-38A7-56A0-D5FD-3F30D508E21B}"/>
                </a:ext>
              </a:extLst>
            </p:cNvPr>
            <p:cNvSpPr txBox="1"/>
            <p:nvPr/>
          </p:nvSpPr>
          <p:spPr>
            <a:xfrm>
              <a:off x="2439495" y="4536351"/>
              <a:ext cx="1438656" cy="523220"/>
            </a:xfrm>
            <a:prstGeom prst="rect">
              <a:avLst/>
            </a:prstGeom>
            <a:noFill/>
          </p:spPr>
          <p:txBody>
            <a:bodyPr wrap="square" rtlCol="0">
              <a:spAutoFit/>
            </a:bodyPr>
            <a:lstStyle/>
            <a:p>
              <a:r>
                <a:rPr lang="en-US" sz="2800" dirty="0">
                  <a:latin typeface="Abadi" panose="020B0604020104020204" pitchFamily="34" charset="0"/>
                </a:rPr>
                <a:t>ESB</a:t>
              </a:r>
            </a:p>
          </p:txBody>
        </p:sp>
        <p:cxnSp>
          <p:nvCxnSpPr>
            <p:cNvPr id="40" name="Straight Connector 39">
              <a:extLst>
                <a:ext uri="{FF2B5EF4-FFF2-40B4-BE49-F238E27FC236}">
                  <a16:creationId xmlns:a16="http://schemas.microsoft.com/office/drawing/2014/main" id="{46C100DA-818F-700C-8C7B-ECC0ED9A52E6}"/>
                </a:ext>
              </a:extLst>
            </p:cNvPr>
            <p:cNvCxnSpPr>
              <a:cxnSpLocks/>
            </p:cNvCxnSpPr>
            <p:nvPr/>
          </p:nvCxnSpPr>
          <p:spPr>
            <a:xfrm>
              <a:off x="3551582" y="3328676"/>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1" name="TextBox 40">
              <a:extLst>
                <a:ext uri="{FF2B5EF4-FFF2-40B4-BE49-F238E27FC236}">
                  <a16:creationId xmlns:a16="http://schemas.microsoft.com/office/drawing/2014/main" id="{40AE20F9-A147-617C-E0D2-CAAEB90D1BC8}"/>
                </a:ext>
              </a:extLst>
            </p:cNvPr>
            <p:cNvSpPr txBox="1"/>
            <p:nvPr/>
          </p:nvSpPr>
          <p:spPr>
            <a:xfrm>
              <a:off x="3294212" y="4563643"/>
              <a:ext cx="1438656" cy="1384995"/>
            </a:xfrm>
            <a:prstGeom prst="rect">
              <a:avLst/>
            </a:prstGeom>
            <a:noFill/>
          </p:spPr>
          <p:txBody>
            <a:bodyPr wrap="square" rtlCol="0">
              <a:spAutoFit/>
            </a:bodyPr>
            <a:lstStyle/>
            <a:p>
              <a:r>
                <a:rPr lang="en-US" sz="2800" dirty="0">
                  <a:latin typeface="Abadi" panose="020B0604020104020204" pitchFamily="34" charset="0"/>
                </a:rPr>
                <a:t>ENV field work</a:t>
              </a:r>
            </a:p>
          </p:txBody>
        </p:sp>
        <p:cxnSp>
          <p:nvCxnSpPr>
            <p:cNvPr id="42" name="Straight Connector 41">
              <a:extLst>
                <a:ext uri="{FF2B5EF4-FFF2-40B4-BE49-F238E27FC236}">
                  <a16:creationId xmlns:a16="http://schemas.microsoft.com/office/drawing/2014/main" id="{548EE8B1-2931-7FFB-7335-977EB1A76288}"/>
                </a:ext>
              </a:extLst>
            </p:cNvPr>
            <p:cNvCxnSpPr>
              <a:cxnSpLocks/>
            </p:cNvCxnSpPr>
            <p:nvPr/>
          </p:nvCxnSpPr>
          <p:spPr>
            <a:xfrm>
              <a:off x="5302795" y="3340440"/>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1D98AB50-EF58-1B13-3636-8E2EAAFD6322}"/>
                </a:ext>
              </a:extLst>
            </p:cNvPr>
            <p:cNvSpPr txBox="1"/>
            <p:nvPr/>
          </p:nvSpPr>
          <p:spPr>
            <a:xfrm>
              <a:off x="4652230" y="4577636"/>
              <a:ext cx="1671023" cy="1815882"/>
            </a:xfrm>
            <a:prstGeom prst="rect">
              <a:avLst/>
            </a:prstGeom>
            <a:noFill/>
          </p:spPr>
          <p:txBody>
            <a:bodyPr wrap="square" rtlCol="0">
              <a:spAutoFit/>
            </a:bodyPr>
            <a:lstStyle/>
            <a:p>
              <a:r>
                <a:rPr lang="en-US" sz="2800" dirty="0">
                  <a:latin typeface="Abadi" panose="020B0604020104020204" pitchFamily="34" charset="0"/>
                </a:rPr>
                <a:t>(draft) resource survey reports</a:t>
              </a:r>
            </a:p>
          </p:txBody>
        </p:sp>
        <p:cxnSp>
          <p:nvCxnSpPr>
            <p:cNvPr id="44" name="Straight Connector 43">
              <a:extLst>
                <a:ext uri="{FF2B5EF4-FFF2-40B4-BE49-F238E27FC236}">
                  <a16:creationId xmlns:a16="http://schemas.microsoft.com/office/drawing/2014/main" id="{F83459B1-3BBA-C06A-0F04-3F424AE324AC}"/>
                </a:ext>
              </a:extLst>
            </p:cNvPr>
            <p:cNvCxnSpPr>
              <a:cxnSpLocks/>
            </p:cNvCxnSpPr>
            <p:nvPr/>
          </p:nvCxnSpPr>
          <p:spPr>
            <a:xfrm>
              <a:off x="9063935" y="337900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DEBF9D44-A41C-AFEF-B926-E40A1F34D107}"/>
                </a:ext>
              </a:extLst>
            </p:cNvPr>
            <p:cNvSpPr txBox="1"/>
            <p:nvPr/>
          </p:nvSpPr>
          <p:spPr>
            <a:xfrm>
              <a:off x="8404908" y="4590272"/>
              <a:ext cx="1671021" cy="1815882"/>
            </a:xfrm>
            <a:prstGeom prst="rect">
              <a:avLst/>
            </a:prstGeom>
            <a:noFill/>
          </p:spPr>
          <p:txBody>
            <a:bodyPr wrap="square" rtlCol="0">
              <a:spAutoFit/>
            </a:bodyPr>
            <a:lstStyle/>
            <a:p>
              <a:r>
                <a:rPr lang="en-US" sz="2800" dirty="0">
                  <a:latin typeface="Abadi" panose="020B0604020104020204" pitchFamily="34" charset="0"/>
                </a:rPr>
                <a:t>(final) resource survey reports</a:t>
              </a:r>
            </a:p>
          </p:txBody>
        </p:sp>
        <p:cxnSp>
          <p:nvCxnSpPr>
            <p:cNvPr id="46" name="Straight Connector 45">
              <a:extLst>
                <a:ext uri="{FF2B5EF4-FFF2-40B4-BE49-F238E27FC236}">
                  <a16:creationId xmlns:a16="http://schemas.microsoft.com/office/drawing/2014/main" id="{CA78953E-2628-89D8-726B-7821154C300D}"/>
                </a:ext>
              </a:extLst>
            </p:cNvPr>
            <p:cNvCxnSpPr>
              <a:cxnSpLocks/>
            </p:cNvCxnSpPr>
            <p:nvPr/>
          </p:nvCxnSpPr>
          <p:spPr>
            <a:xfrm>
              <a:off x="11638057" y="343418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F8EE62F2-914E-10B3-F8BE-EE31EBC1C572}"/>
                </a:ext>
              </a:extLst>
            </p:cNvPr>
            <p:cNvSpPr txBox="1"/>
            <p:nvPr/>
          </p:nvSpPr>
          <p:spPr>
            <a:xfrm>
              <a:off x="10628104" y="4538690"/>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grpSp>
      <p:sp>
        <p:nvSpPr>
          <p:cNvPr id="48" name="TextBox 47">
            <a:extLst>
              <a:ext uri="{FF2B5EF4-FFF2-40B4-BE49-F238E27FC236}">
                <a16:creationId xmlns:a16="http://schemas.microsoft.com/office/drawing/2014/main" id="{1ACFCE9E-5741-112F-9595-8694D5F4E202}"/>
              </a:ext>
            </a:extLst>
          </p:cNvPr>
          <p:cNvSpPr txBox="1"/>
          <p:nvPr/>
        </p:nvSpPr>
        <p:spPr>
          <a:xfrm>
            <a:off x="21833" y="6393518"/>
            <a:ext cx="8872188" cy="461665"/>
          </a:xfrm>
          <a:prstGeom prst="rect">
            <a:avLst/>
          </a:prstGeom>
          <a:solidFill>
            <a:srgbClr val="FFFF00"/>
          </a:solidFill>
        </p:spPr>
        <p:txBody>
          <a:bodyPr wrap="square" rtlCol="0">
            <a:spAutoFit/>
          </a:bodyPr>
          <a:lstStyle/>
          <a:p>
            <a:r>
              <a:rPr lang="en-US" sz="2400" dirty="0">
                <a:latin typeface="Abadi" panose="020B0604020104020204" pitchFamily="34" charset="0"/>
              </a:rPr>
              <a:t>Note: Concept &amp; ENV activities usually run concurrently. Check P6. </a:t>
            </a:r>
          </a:p>
        </p:txBody>
      </p:sp>
      <p:grpSp>
        <p:nvGrpSpPr>
          <p:cNvPr id="51" name="Group 50">
            <a:extLst>
              <a:ext uri="{FF2B5EF4-FFF2-40B4-BE49-F238E27FC236}">
                <a16:creationId xmlns:a16="http://schemas.microsoft.com/office/drawing/2014/main" id="{EE2E183F-5351-049F-E76A-54C56C8D9ACB}"/>
              </a:ext>
            </a:extLst>
          </p:cNvPr>
          <p:cNvGrpSpPr/>
          <p:nvPr/>
        </p:nvGrpSpPr>
        <p:grpSpPr>
          <a:xfrm>
            <a:off x="292255" y="1179152"/>
            <a:ext cx="11745819" cy="2249848"/>
            <a:chOff x="520855" y="1177101"/>
            <a:chExt cx="11745819" cy="2249848"/>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520855" y="1404043"/>
              <a:ext cx="11146888" cy="584833"/>
            </a:xfrm>
            <a:prstGeom prst="roundRect">
              <a:avLst/>
            </a:prstGeom>
            <a:solidFill>
              <a:srgbClr val="FB815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79BA83E4-7269-1AE7-7C98-80E2886102AD}"/>
                </a:ext>
              </a:extLst>
            </p:cNvPr>
            <p:cNvSpPr txBox="1"/>
            <p:nvPr/>
          </p:nvSpPr>
          <p:spPr>
            <a:xfrm>
              <a:off x="4366564" y="1407382"/>
              <a:ext cx="4406999" cy="584775"/>
            </a:xfrm>
            <a:prstGeom prst="rect">
              <a:avLst/>
            </a:prstGeom>
            <a:noFill/>
          </p:spPr>
          <p:txBody>
            <a:bodyPr wrap="square" rtlCol="0">
              <a:spAutoFit/>
            </a:bodyPr>
            <a:lstStyle/>
            <a:p>
              <a:pPr algn="ctr"/>
              <a:r>
                <a:rPr lang="en-US" sz="3200" b="1" dirty="0">
                  <a:solidFill>
                    <a:schemeClr val="bg1"/>
                  </a:solidFill>
                </a:rPr>
                <a:t>Concept Phase</a:t>
              </a:r>
            </a:p>
          </p:txBody>
        </p:sp>
        <p:cxnSp>
          <p:nvCxnSpPr>
            <p:cNvPr id="24" name="Straight Connector 23">
              <a:extLst>
                <a:ext uri="{FF2B5EF4-FFF2-40B4-BE49-F238E27FC236}">
                  <a16:creationId xmlns:a16="http://schemas.microsoft.com/office/drawing/2014/main" id="{26B3E8F3-50B2-9B67-5A3F-3E230B4837A7}"/>
                </a:ext>
              </a:extLst>
            </p:cNvPr>
            <p:cNvCxnSpPr>
              <a:cxnSpLocks/>
            </p:cNvCxnSpPr>
            <p:nvPr/>
          </p:nvCxnSpPr>
          <p:spPr>
            <a:xfrm>
              <a:off x="2511552" y="117710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C891852A-8EF3-6896-6238-0B1E5F434E86}"/>
                </a:ext>
              </a:extLst>
            </p:cNvPr>
            <p:cNvSpPr txBox="1"/>
            <p:nvPr/>
          </p:nvSpPr>
          <p:spPr>
            <a:xfrm>
              <a:off x="1877569" y="2556932"/>
              <a:ext cx="1438656" cy="523220"/>
            </a:xfrm>
            <a:prstGeom prst="rect">
              <a:avLst/>
            </a:prstGeom>
            <a:noFill/>
          </p:spPr>
          <p:txBody>
            <a:bodyPr wrap="square" rtlCol="0">
              <a:spAutoFit/>
            </a:bodyPr>
            <a:lstStyle/>
            <a:p>
              <a:r>
                <a:rPr lang="en-US" sz="2800" dirty="0">
                  <a:latin typeface="Abadi" panose="020B0604020104020204" pitchFamily="34" charset="0"/>
                </a:rPr>
                <a:t>Layout</a:t>
              </a:r>
            </a:p>
          </p:txBody>
        </p:sp>
        <p:cxnSp>
          <p:nvCxnSpPr>
            <p:cNvPr id="28" name="Straight Connector 27">
              <a:extLst>
                <a:ext uri="{FF2B5EF4-FFF2-40B4-BE49-F238E27FC236}">
                  <a16:creationId xmlns:a16="http://schemas.microsoft.com/office/drawing/2014/main" id="{6E7D65B8-09AB-A166-9632-6C1E17CDDA0D}"/>
                </a:ext>
              </a:extLst>
            </p:cNvPr>
            <p:cNvCxnSpPr>
              <a:cxnSpLocks/>
            </p:cNvCxnSpPr>
            <p:nvPr/>
          </p:nvCxnSpPr>
          <p:spPr>
            <a:xfrm>
              <a:off x="4267200"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10E8A3AB-F0F3-E328-6F3E-476A630C781B}"/>
                </a:ext>
              </a:extLst>
            </p:cNvPr>
            <p:cNvSpPr txBox="1"/>
            <p:nvPr/>
          </p:nvSpPr>
          <p:spPr>
            <a:xfrm>
              <a:off x="3477045" y="2532993"/>
              <a:ext cx="1665654" cy="523220"/>
            </a:xfrm>
            <a:prstGeom prst="rect">
              <a:avLst/>
            </a:prstGeom>
            <a:noFill/>
          </p:spPr>
          <p:txBody>
            <a:bodyPr wrap="square" rtlCol="0">
              <a:spAutoFit/>
            </a:bodyPr>
            <a:lstStyle/>
            <a:p>
              <a:r>
                <a:rPr lang="en-US" sz="2800" dirty="0">
                  <a:latin typeface="Abadi" panose="020B0604020104020204" pitchFamily="34" charset="0"/>
                </a:rPr>
                <a:t>(draft) CR</a:t>
              </a:r>
            </a:p>
          </p:txBody>
        </p:sp>
        <p:cxnSp>
          <p:nvCxnSpPr>
            <p:cNvPr id="30" name="Straight Connector 29">
              <a:extLst>
                <a:ext uri="{FF2B5EF4-FFF2-40B4-BE49-F238E27FC236}">
                  <a16:creationId xmlns:a16="http://schemas.microsoft.com/office/drawing/2014/main" id="{C16BC12B-E3DB-087D-E1E4-8F8F57362AC9}"/>
                </a:ext>
              </a:extLst>
            </p:cNvPr>
            <p:cNvCxnSpPr>
              <a:cxnSpLocks/>
            </p:cNvCxnSpPr>
            <p:nvPr/>
          </p:nvCxnSpPr>
          <p:spPr>
            <a:xfrm>
              <a:off x="8040624"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96C769E9-45B2-1C20-74A3-01F0FB30FCFD}"/>
                </a:ext>
              </a:extLst>
            </p:cNvPr>
            <p:cNvSpPr txBox="1"/>
            <p:nvPr/>
          </p:nvSpPr>
          <p:spPr>
            <a:xfrm>
              <a:off x="7357330" y="2513020"/>
              <a:ext cx="1665653" cy="523220"/>
            </a:xfrm>
            <a:prstGeom prst="rect">
              <a:avLst/>
            </a:prstGeom>
            <a:noFill/>
          </p:spPr>
          <p:txBody>
            <a:bodyPr wrap="square" rtlCol="0">
              <a:spAutoFit/>
            </a:bodyPr>
            <a:lstStyle/>
            <a:p>
              <a:r>
                <a:rPr lang="en-US" sz="2800" dirty="0">
                  <a:latin typeface="Abadi" panose="020B0604020104020204" pitchFamily="34" charset="0"/>
                </a:rPr>
                <a:t>(final) CR</a:t>
              </a:r>
            </a:p>
          </p:txBody>
        </p:sp>
        <p:cxnSp>
          <p:nvCxnSpPr>
            <p:cNvPr id="32" name="Straight Connector 31">
              <a:extLst>
                <a:ext uri="{FF2B5EF4-FFF2-40B4-BE49-F238E27FC236}">
                  <a16:creationId xmlns:a16="http://schemas.microsoft.com/office/drawing/2014/main" id="{4759B09C-2605-1350-BAB5-7FBEEE41E9B1}"/>
                </a:ext>
              </a:extLst>
            </p:cNvPr>
            <p:cNvCxnSpPr>
              <a:cxnSpLocks/>
            </p:cNvCxnSpPr>
            <p:nvPr/>
          </p:nvCxnSpPr>
          <p:spPr>
            <a:xfrm>
              <a:off x="9820564"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801E92BF-0053-E71E-6766-C6E83E8C6FB0}"/>
                </a:ext>
              </a:extLst>
            </p:cNvPr>
            <p:cNvSpPr txBox="1"/>
            <p:nvPr/>
          </p:nvSpPr>
          <p:spPr>
            <a:xfrm>
              <a:off x="9300695" y="2472842"/>
              <a:ext cx="1438656" cy="954107"/>
            </a:xfrm>
            <a:prstGeom prst="rect">
              <a:avLst/>
            </a:prstGeom>
            <a:noFill/>
          </p:spPr>
          <p:txBody>
            <a:bodyPr wrap="square" rtlCol="0">
              <a:spAutoFit/>
            </a:bodyPr>
            <a:lstStyle/>
            <a:p>
              <a:r>
                <a:rPr lang="en-US" sz="2800" dirty="0">
                  <a:latin typeface="Abadi" panose="020B0604020104020204" pitchFamily="34" charset="0"/>
                </a:rPr>
                <a:t>submit to DPS</a:t>
              </a:r>
            </a:p>
          </p:txBody>
        </p:sp>
        <p:cxnSp>
          <p:nvCxnSpPr>
            <p:cNvPr id="36" name="Straight Connector 35">
              <a:extLst>
                <a:ext uri="{FF2B5EF4-FFF2-40B4-BE49-F238E27FC236}">
                  <a16:creationId xmlns:a16="http://schemas.microsoft.com/office/drawing/2014/main" id="{EBE539ED-E9BE-6D1C-4E50-544611A526AF}"/>
                </a:ext>
              </a:extLst>
            </p:cNvPr>
            <p:cNvCxnSpPr>
              <a:cxnSpLocks/>
            </p:cNvCxnSpPr>
            <p:nvPr/>
          </p:nvCxnSpPr>
          <p:spPr>
            <a:xfrm>
              <a:off x="11667742" y="1309079"/>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264B0838-7A35-C7FA-3194-8728D55CDD23}"/>
                </a:ext>
              </a:extLst>
            </p:cNvPr>
            <p:cNvSpPr txBox="1"/>
            <p:nvPr/>
          </p:nvSpPr>
          <p:spPr>
            <a:xfrm>
              <a:off x="10690856" y="2498553"/>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cxnSp>
          <p:nvCxnSpPr>
            <p:cNvPr id="49" name="Straight Connector 48">
              <a:extLst>
                <a:ext uri="{FF2B5EF4-FFF2-40B4-BE49-F238E27FC236}">
                  <a16:creationId xmlns:a16="http://schemas.microsoft.com/office/drawing/2014/main" id="{59DE6CCF-B3B9-B629-8B7F-B3FCF6F26AAF}"/>
                </a:ext>
              </a:extLst>
            </p:cNvPr>
            <p:cNvCxnSpPr>
              <a:cxnSpLocks/>
            </p:cNvCxnSpPr>
            <p:nvPr/>
          </p:nvCxnSpPr>
          <p:spPr>
            <a:xfrm>
              <a:off x="6758131"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1503AC81-62B4-050B-9B60-D77FAF85FAFF}"/>
                </a:ext>
              </a:extLst>
            </p:cNvPr>
            <p:cNvSpPr txBox="1"/>
            <p:nvPr/>
          </p:nvSpPr>
          <p:spPr>
            <a:xfrm>
              <a:off x="6339537" y="2516116"/>
              <a:ext cx="1665653" cy="523220"/>
            </a:xfrm>
            <a:prstGeom prst="rect">
              <a:avLst/>
            </a:prstGeom>
            <a:noFill/>
          </p:spPr>
          <p:txBody>
            <a:bodyPr wrap="square" rtlCol="0">
              <a:spAutoFit/>
            </a:bodyPr>
            <a:lstStyle/>
            <a:p>
              <a:r>
                <a:rPr lang="en-US" sz="2800" dirty="0">
                  <a:latin typeface="Abadi" panose="020B0604020104020204" pitchFamily="34" charset="0"/>
                </a:rPr>
                <a:t>CTM</a:t>
              </a:r>
            </a:p>
          </p:txBody>
        </p:sp>
      </p:grpSp>
    </p:spTree>
    <p:extLst>
      <p:ext uri="{BB962C8B-B14F-4D97-AF65-F5344CB8AC3E}">
        <p14:creationId xmlns:p14="http://schemas.microsoft.com/office/powerpoint/2010/main" val="263061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Environmental: Resource ID</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743481"/>
          </a:xfrm>
        </p:spPr>
        <p:txBody>
          <a:bodyPr>
            <a:normAutofit/>
          </a:bodyPr>
          <a:lstStyle/>
          <a:p>
            <a:r>
              <a:rPr lang="en-US" sz="2800" dirty="0">
                <a:latin typeface="Abadi" panose="020B0604020104020204" pitchFamily="34" charset="0"/>
              </a:rPr>
              <a:t>The purpose of resource identification is to:</a:t>
            </a:r>
          </a:p>
          <a:p>
            <a:endParaRPr lang="en-US" dirty="0"/>
          </a:p>
        </p:txBody>
      </p:sp>
      <p:grpSp>
        <p:nvGrpSpPr>
          <p:cNvPr id="15" name="Group 14">
            <a:extLst>
              <a:ext uri="{FF2B5EF4-FFF2-40B4-BE49-F238E27FC236}">
                <a16:creationId xmlns:a16="http://schemas.microsoft.com/office/drawing/2014/main" id="{0847029A-0141-EB4F-13A1-FB9625638549}"/>
              </a:ext>
            </a:extLst>
          </p:cNvPr>
          <p:cNvGrpSpPr/>
          <p:nvPr/>
        </p:nvGrpSpPr>
        <p:grpSpPr>
          <a:xfrm>
            <a:off x="2662445" y="3177545"/>
            <a:ext cx="2143125" cy="2773739"/>
            <a:chOff x="2301468" y="3220361"/>
            <a:chExt cx="2143125" cy="2773739"/>
          </a:xfrm>
        </p:grpSpPr>
        <p:sp>
          <p:nvSpPr>
            <p:cNvPr id="8" name="Rectangle: Rounded Corners 7">
              <a:extLst>
                <a:ext uri="{FF2B5EF4-FFF2-40B4-BE49-F238E27FC236}">
                  <a16:creationId xmlns:a16="http://schemas.microsoft.com/office/drawing/2014/main" id="{C7A6072E-B85C-00D1-8FCA-B6A6A1CA916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EC126BAC-9E08-F769-B290-886C367D8FC0}"/>
                </a:ext>
              </a:extLst>
            </p:cNvPr>
            <p:cNvSpPr txBox="1"/>
            <p:nvPr/>
          </p:nvSpPr>
          <p:spPr>
            <a:xfrm>
              <a:off x="2301468" y="4609105"/>
              <a:ext cx="2143125" cy="1384995"/>
            </a:xfrm>
            <a:prstGeom prst="rect">
              <a:avLst/>
            </a:prstGeom>
            <a:noFill/>
          </p:spPr>
          <p:txBody>
            <a:bodyPr wrap="square" rtlCol="0">
              <a:spAutoFit/>
            </a:bodyPr>
            <a:lstStyle/>
            <a:p>
              <a:pPr algn="ctr"/>
              <a:r>
                <a:rPr lang="en-US" sz="2800" dirty="0">
                  <a:latin typeface="Abadi" panose="020B0604020104020204" pitchFamily="34" charset="0"/>
                </a:rPr>
                <a:t>Determine the ENV resources </a:t>
              </a:r>
            </a:p>
          </p:txBody>
        </p:sp>
        <p:pic>
          <p:nvPicPr>
            <p:cNvPr id="10" name="Graphic 9" descr="Forest scene with solid fill">
              <a:extLst>
                <a:ext uri="{FF2B5EF4-FFF2-40B4-BE49-F238E27FC236}">
                  <a16:creationId xmlns:a16="http://schemas.microsoft.com/office/drawing/2014/main" id="{14427A4C-7594-3269-55C4-284C40E7610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3234DE2F-0B01-F50C-41FE-40707CAAA5D3}"/>
              </a:ext>
            </a:extLst>
          </p:cNvPr>
          <p:cNvGrpSpPr/>
          <p:nvPr/>
        </p:nvGrpSpPr>
        <p:grpSpPr>
          <a:xfrm>
            <a:off x="6541007" y="3177545"/>
            <a:ext cx="2739737" cy="2773739"/>
            <a:chOff x="6541005" y="3220361"/>
            <a:chExt cx="2739737" cy="2773739"/>
          </a:xfrm>
        </p:grpSpPr>
        <p:sp>
          <p:nvSpPr>
            <p:cNvPr id="12" name="Rectangle: Rounded Corners 11">
              <a:extLst>
                <a:ext uri="{FF2B5EF4-FFF2-40B4-BE49-F238E27FC236}">
                  <a16:creationId xmlns:a16="http://schemas.microsoft.com/office/drawing/2014/main" id="{65F915FB-E0F2-9BBA-F0D1-DB778C338739}"/>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62798F76-9057-596A-0EFE-188D1BC8E881}"/>
                </a:ext>
              </a:extLst>
            </p:cNvPr>
            <p:cNvSpPr txBox="1"/>
            <p:nvPr/>
          </p:nvSpPr>
          <p:spPr>
            <a:xfrm>
              <a:off x="6541005" y="4609105"/>
              <a:ext cx="2739737" cy="1384995"/>
            </a:xfrm>
            <a:prstGeom prst="rect">
              <a:avLst/>
            </a:prstGeom>
            <a:noFill/>
          </p:spPr>
          <p:txBody>
            <a:bodyPr wrap="square" rtlCol="0">
              <a:spAutoFit/>
            </a:bodyPr>
            <a:lstStyle/>
            <a:p>
              <a:pPr algn="ctr"/>
              <a:r>
                <a:rPr lang="en-US" sz="2800" dirty="0">
                  <a:latin typeface="Abadi" panose="020B0604020104020204" pitchFamily="34" charset="0"/>
                </a:rPr>
                <a:t>Determine the boundary of each resource</a:t>
              </a:r>
            </a:p>
          </p:txBody>
        </p:sp>
        <p:pic>
          <p:nvPicPr>
            <p:cNvPr id="14" name="Graphic 13" descr="Treasure Map with solid fill">
              <a:extLst>
                <a:ext uri="{FF2B5EF4-FFF2-40B4-BE49-F238E27FC236}">
                  <a16:creationId xmlns:a16="http://schemas.microsoft.com/office/drawing/2014/main" id="{B70601D2-3061-5D3D-72E0-6934D2A6DE9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265607" y="3385289"/>
              <a:ext cx="914400" cy="914400"/>
            </a:xfrm>
            <a:prstGeom prst="rect">
              <a:avLst/>
            </a:prstGeom>
          </p:spPr>
        </p:pic>
      </p:grpSp>
    </p:spTree>
    <p:extLst>
      <p:ext uri="{BB962C8B-B14F-4D97-AF65-F5344CB8AC3E}">
        <p14:creationId xmlns:p14="http://schemas.microsoft.com/office/powerpoint/2010/main" val="10827697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Environmental: Resource ID</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0" y="2556931"/>
            <a:ext cx="10213847" cy="743481"/>
          </a:xfrm>
        </p:spPr>
        <p:txBody>
          <a:bodyPr>
            <a:noAutofit/>
          </a:bodyPr>
          <a:lstStyle/>
          <a:p>
            <a:r>
              <a:rPr lang="en-US" sz="2800" dirty="0">
                <a:latin typeface="Abadi" panose="020B0604020104020204" pitchFamily="34" charset="0"/>
              </a:rPr>
              <a:t>Three different ENV SMEs must go the field and write a report:</a:t>
            </a:r>
          </a:p>
          <a:p>
            <a:endParaRPr lang="en-US" sz="2800" dirty="0"/>
          </a:p>
        </p:txBody>
      </p:sp>
      <p:grpSp>
        <p:nvGrpSpPr>
          <p:cNvPr id="15" name="Group 14">
            <a:extLst>
              <a:ext uri="{FF2B5EF4-FFF2-40B4-BE49-F238E27FC236}">
                <a16:creationId xmlns:a16="http://schemas.microsoft.com/office/drawing/2014/main" id="{0847029A-0141-EB4F-13A1-FB9625638549}"/>
              </a:ext>
            </a:extLst>
          </p:cNvPr>
          <p:cNvGrpSpPr/>
          <p:nvPr/>
        </p:nvGrpSpPr>
        <p:grpSpPr>
          <a:xfrm>
            <a:off x="1966526" y="3429000"/>
            <a:ext cx="2143125" cy="1908168"/>
            <a:chOff x="2301468" y="3220361"/>
            <a:chExt cx="2143125" cy="1908168"/>
          </a:xfrm>
        </p:grpSpPr>
        <p:sp>
          <p:nvSpPr>
            <p:cNvPr id="8" name="Rectangle: Rounded Corners 7">
              <a:extLst>
                <a:ext uri="{FF2B5EF4-FFF2-40B4-BE49-F238E27FC236}">
                  <a16:creationId xmlns:a16="http://schemas.microsoft.com/office/drawing/2014/main" id="{C7A6072E-B85C-00D1-8FCA-B6A6A1CA916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EC126BAC-9E08-F769-B290-886C367D8FC0}"/>
                </a:ext>
              </a:extLst>
            </p:cNvPr>
            <p:cNvSpPr txBox="1"/>
            <p:nvPr/>
          </p:nvSpPr>
          <p:spPr>
            <a:xfrm>
              <a:off x="2301468" y="4605309"/>
              <a:ext cx="2143125" cy="523220"/>
            </a:xfrm>
            <a:prstGeom prst="rect">
              <a:avLst/>
            </a:prstGeom>
            <a:noFill/>
          </p:spPr>
          <p:txBody>
            <a:bodyPr wrap="square" rtlCol="0">
              <a:spAutoFit/>
            </a:bodyPr>
            <a:lstStyle/>
            <a:p>
              <a:pPr algn="ctr"/>
              <a:r>
                <a:rPr lang="en-US" sz="2800" dirty="0">
                  <a:latin typeface="Abadi" panose="020B0604020104020204" pitchFamily="34" charset="0"/>
                </a:rPr>
                <a:t>Ecology</a:t>
              </a:r>
            </a:p>
          </p:txBody>
        </p:sp>
        <p:pic>
          <p:nvPicPr>
            <p:cNvPr id="10" name="Graphic 9" descr="Fish with solid fill">
              <a:extLst>
                <a:ext uri="{FF2B5EF4-FFF2-40B4-BE49-F238E27FC236}">
                  <a16:creationId xmlns:a16="http://schemas.microsoft.com/office/drawing/2014/main" id="{14427A4C-7594-3269-55C4-284C40E7610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3234DE2F-0B01-F50C-41FE-40707CAAA5D3}"/>
              </a:ext>
            </a:extLst>
          </p:cNvPr>
          <p:cNvGrpSpPr/>
          <p:nvPr/>
        </p:nvGrpSpPr>
        <p:grpSpPr>
          <a:xfrm>
            <a:off x="4752609" y="3499450"/>
            <a:ext cx="2739737" cy="1915374"/>
            <a:chOff x="6352937" y="3220361"/>
            <a:chExt cx="2739737" cy="1915374"/>
          </a:xfrm>
        </p:grpSpPr>
        <p:sp>
          <p:nvSpPr>
            <p:cNvPr id="12" name="Rectangle: Rounded Corners 11">
              <a:extLst>
                <a:ext uri="{FF2B5EF4-FFF2-40B4-BE49-F238E27FC236}">
                  <a16:creationId xmlns:a16="http://schemas.microsoft.com/office/drawing/2014/main" id="{65F915FB-E0F2-9BBA-F0D1-DB778C338739}"/>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62798F76-9057-596A-0EFE-188D1BC8E881}"/>
                </a:ext>
              </a:extLst>
            </p:cNvPr>
            <p:cNvSpPr txBox="1"/>
            <p:nvPr/>
          </p:nvSpPr>
          <p:spPr>
            <a:xfrm>
              <a:off x="6352937" y="4612515"/>
              <a:ext cx="2739737" cy="523220"/>
            </a:xfrm>
            <a:prstGeom prst="rect">
              <a:avLst/>
            </a:prstGeom>
            <a:noFill/>
          </p:spPr>
          <p:txBody>
            <a:bodyPr wrap="square" rtlCol="0">
              <a:spAutoFit/>
            </a:bodyPr>
            <a:lstStyle/>
            <a:p>
              <a:pPr algn="ctr"/>
              <a:r>
                <a:rPr lang="en-US" sz="2800" dirty="0">
                  <a:latin typeface="Abadi" panose="020B0604020104020204" pitchFamily="34" charset="0"/>
                </a:rPr>
                <a:t>History</a:t>
              </a:r>
            </a:p>
          </p:txBody>
        </p:sp>
        <p:pic>
          <p:nvPicPr>
            <p:cNvPr id="14" name="Graphic 13" descr="House with solid fill">
              <a:extLst>
                <a:ext uri="{FF2B5EF4-FFF2-40B4-BE49-F238E27FC236}">
                  <a16:creationId xmlns:a16="http://schemas.microsoft.com/office/drawing/2014/main" id="{B70601D2-3061-5D3D-72E0-6934D2A6DE9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265607" y="3385289"/>
              <a:ext cx="914400" cy="914400"/>
            </a:xfrm>
            <a:prstGeom prst="rect">
              <a:avLst/>
            </a:prstGeom>
          </p:spPr>
        </p:pic>
      </p:grpSp>
      <p:grpSp>
        <p:nvGrpSpPr>
          <p:cNvPr id="7" name="Group 6">
            <a:extLst>
              <a:ext uri="{FF2B5EF4-FFF2-40B4-BE49-F238E27FC236}">
                <a16:creationId xmlns:a16="http://schemas.microsoft.com/office/drawing/2014/main" id="{A926B531-2457-6ED9-C4E8-073F53BFC913}"/>
              </a:ext>
            </a:extLst>
          </p:cNvPr>
          <p:cNvGrpSpPr/>
          <p:nvPr/>
        </p:nvGrpSpPr>
        <p:grpSpPr>
          <a:xfrm>
            <a:off x="7815567" y="3499450"/>
            <a:ext cx="2739737" cy="1915616"/>
            <a:chOff x="6352937" y="3220361"/>
            <a:chExt cx="2739737" cy="1915616"/>
          </a:xfrm>
        </p:grpSpPr>
        <p:sp>
          <p:nvSpPr>
            <p:cNvPr id="11" name="Rectangle: Rounded Corners 10">
              <a:extLst>
                <a:ext uri="{FF2B5EF4-FFF2-40B4-BE49-F238E27FC236}">
                  <a16:creationId xmlns:a16="http://schemas.microsoft.com/office/drawing/2014/main" id="{F753DFBD-1616-40DC-FD33-A599F5A1B60D}"/>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7" name="TextBox 16">
              <a:extLst>
                <a:ext uri="{FF2B5EF4-FFF2-40B4-BE49-F238E27FC236}">
                  <a16:creationId xmlns:a16="http://schemas.microsoft.com/office/drawing/2014/main" id="{AB6F109F-219D-D1C6-33D7-C6AACB118ABE}"/>
                </a:ext>
              </a:extLst>
            </p:cNvPr>
            <p:cNvSpPr txBox="1"/>
            <p:nvPr/>
          </p:nvSpPr>
          <p:spPr>
            <a:xfrm>
              <a:off x="6352937" y="4612757"/>
              <a:ext cx="2739737" cy="523220"/>
            </a:xfrm>
            <a:prstGeom prst="rect">
              <a:avLst/>
            </a:prstGeom>
            <a:noFill/>
          </p:spPr>
          <p:txBody>
            <a:bodyPr wrap="square" rtlCol="0">
              <a:spAutoFit/>
            </a:bodyPr>
            <a:lstStyle/>
            <a:p>
              <a:pPr algn="ctr"/>
              <a:r>
                <a:rPr lang="en-US" sz="2800" dirty="0">
                  <a:latin typeface="Abadi" panose="020B0604020104020204" pitchFamily="34" charset="0"/>
                </a:rPr>
                <a:t>Archaeology</a:t>
              </a:r>
            </a:p>
          </p:txBody>
        </p:sp>
        <p:pic>
          <p:nvPicPr>
            <p:cNvPr id="18" name="Graphic 17" descr="Labor with solid fill">
              <a:extLst>
                <a:ext uri="{FF2B5EF4-FFF2-40B4-BE49-F238E27FC236}">
                  <a16:creationId xmlns:a16="http://schemas.microsoft.com/office/drawing/2014/main" id="{036C4D9A-40D4-B8BE-76CC-6E153C3CF3B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265607" y="3385289"/>
              <a:ext cx="914400" cy="914400"/>
            </a:xfrm>
            <a:prstGeom prst="rect">
              <a:avLst/>
            </a:prstGeom>
          </p:spPr>
        </p:pic>
      </p:grpSp>
    </p:spTree>
    <p:extLst>
      <p:ext uri="{BB962C8B-B14F-4D97-AF65-F5344CB8AC3E}">
        <p14:creationId xmlns:p14="http://schemas.microsoft.com/office/powerpoint/2010/main" val="124036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16"/>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dirty="0">
                <a:solidFill>
                  <a:srgbClr val="0070C0"/>
                </a:solidFill>
                <a:latin typeface="Abadi" panose="020B0604020104020204" pitchFamily="34" charset="0"/>
              </a:rPr>
              <a:t>Concept Phase</a:t>
            </a:r>
          </a:p>
        </p:txBody>
      </p:sp>
      <p:grpSp>
        <p:nvGrpSpPr>
          <p:cNvPr id="33" name="Group 32">
            <a:extLst>
              <a:ext uri="{FF2B5EF4-FFF2-40B4-BE49-F238E27FC236}">
                <a16:creationId xmlns:a16="http://schemas.microsoft.com/office/drawing/2014/main" id="{41236499-9F84-1904-43BB-7BCE9B53D10A}"/>
              </a:ext>
            </a:extLst>
          </p:cNvPr>
          <p:cNvGrpSpPr/>
          <p:nvPr/>
        </p:nvGrpSpPr>
        <p:grpSpPr>
          <a:xfrm>
            <a:off x="2235992" y="2664680"/>
            <a:ext cx="2143125" cy="3376565"/>
            <a:chOff x="1235867" y="2622324"/>
            <a:chExt cx="2143125" cy="3376565"/>
          </a:xfrm>
        </p:grpSpPr>
        <p:sp>
          <p:nvSpPr>
            <p:cNvPr id="11" name="Rectangle: Rounded Corners 10">
              <a:extLst>
                <a:ext uri="{FF2B5EF4-FFF2-40B4-BE49-F238E27FC236}">
                  <a16:creationId xmlns:a16="http://schemas.microsoft.com/office/drawing/2014/main" id="{19570F89-4768-BABC-BD4A-3AA569D2005F}"/>
                </a:ext>
              </a:extLst>
            </p:cNvPr>
            <p:cNvSpPr/>
            <p:nvPr/>
          </p:nvSpPr>
          <p:spPr>
            <a:xfrm>
              <a:off x="160020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BF0F4D1-CD91-CD5F-3581-E13715E873CF}"/>
                </a:ext>
              </a:extLst>
            </p:cNvPr>
            <p:cNvSpPr txBox="1"/>
            <p:nvPr/>
          </p:nvSpPr>
          <p:spPr>
            <a:xfrm>
              <a:off x="1235867" y="4183007"/>
              <a:ext cx="2143125" cy="1815882"/>
            </a:xfrm>
            <a:prstGeom prst="rect">
              <a:avLst/>
            </a:prstGeom>
            <a:noFill/>
          </p:spPr>
          <p:txBody>
            <a:bodyPr wrap="square" rtlCol="0">
              <a:spAutoFit/>
            </a:bodyPr>
            <a:lstStyle/>
            <a:p>
              <a:pPr algn="ctr"/>
              <a:r>
                <a:rPr lang="en-US" sz="2800" dirty="0">
                  <a:latin typeface="Abadi" panose="020B0604020104020204" pitchFamily="34" charset="0"/>
                </a:rPr>
                <a:t>Federal $ Must </a:t>
              </a:r>
            </a:p>
            <a:p>
              <a:pPr algn="ctr"/>
              <a:r>
                <a:rPr lang="en-US" sz="2800" dirty="0">
                  <a:latin typeface="Abadi" panose="020B0604020104020204" pitchFamily="34" charset="0"/>
                </a:rPr>
                <a:t>Follow </a:t>
              </a:r>
            </a:p>
            <a:p>
              <a:pPr algn="ctr"/>
              <a:r>
                <a:rPr lang="en-US" sz="2800" dirty="0">
                  <a:latin typeface="Abadi" panose="020B0604020104020204" pitchFamily="34" charset="0"/>
                </a:rPr>
                <a:t>PDP</a:t>
              </a:r>
            </a:p>
          </p:txBody>
        </p:sp>
        <p:grpSp>
          <p:nvGrpSpPr>
            <p:cNvPr id="27" name="Group 26">
              <a:extLst>
                <a:ext uri="{FF2B5EF4-FFF2-40B4-BE49-F238E27FC236}">
                  <a16:creationId xmlns:a16="http://schemas.microsoft.com/office/drawing/2014/main" id="{E0C98B63-A324-F2DA-B905-C467F94D0113}"/>
                </a:ext>
              </a:extLst>
            </p:cNvPr>
            <p:cNvGrpSpPr/>
            <p:nvPr/>
          </p:nvGrpSpPr>
          <p:grpSpPr>
            <a:xfrm>
              <a:off x="1614483" y="2694955"/>
              <a:ext cx="992985" cy="1153033"/>
              <a:chOff x="1614483" y="2694955"/>
              <a:chExt cx="992985" cy="1153033"/>
            </a:xfrm>
          </p:grpSpPr>
          <p:grpSp>
            <p:nvGrpSpPr>
              <p:cNvPr id="23" name="Group 22">
                <a:extLst>
                  <a:ext uri="{FF2B5EF4-FFF2-40B4-BE49-F238E27FC236}">
                    <a16:creationId xmlns:a16="http://schemas.microsoft.com/office/drawing/2014/main" id="{20CE8128-8464-74EF-941C-89F336B4A974}"/>
                  </a:ext>
                </a:extLst>
              </p:cNvPr>
              <p:cNvGrpSpPr/>
              <p:nvPr/>
            </p:nvGrpSpPr>
            <p:grpSpPr>
              <a:xfrm>
                <a:off x="1707354" y="2755144"/>
                <a:ext cx="900114" cy="1038225"/>
                <a:chOff x="1743075" y="2590800"/>
                <a:chExt cx="900114" cy="1038225"/>
              </a:xfrm>
            </p:grpSpPr>
            <p:cxnSp>
              <p:nvCxnSpPr>
                <p:cNvPr id="15" name="Straight Connector 14">
                  <a:extLst>
                    <a:ext uri="{FF2B5EF4-FFF2-40B4-BE49-F238E27FC236}">
                      <a16:creationId xmlns:a16="http://schemas.microsoft.com/office/drawing/2014/main" id="{5A4E03AB-3B09-3FAA-65C6-D89340DE500A}"/>
                    </a:ext>
                  </a:extLst>
                </p:cNvPr>
                <p:cNvCxnSpPr>
                  <a:cxnSpLocks/>
                </p:cNvCxnSpPr>
                <p:nvPr/>
              </p:nvCxnSpPr>
              <p:spPr>
                <a:xfrm>
                  <a:off x="1743075" y="36290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A65069F-5F04-F5CC-10A4-85568D11B371}"/>
                    </a:ext>
                  </a:extLst>
                </p:cNvPr>
                <p:cNvCxnSpPr>
                  <a:cxnSpLocks/>
                </p:cNvCxnSpPr>
                <p:nvPr/>
              </p:nvCxnSpPr>
              <p:spPr>
                <a:xfrm>
                  <a:off x="2043113" y="3295650"/>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254DF46-B213-98B0-4AC6-1DC6E9679BA2}"/>
                    </a:ext>
                  </a:extLst>
                </p:cNvPr>
                <p:cNvCxnSpPr>
                  <a:cxnSpLocks/>
                </p:cNvCxnSpPr>
                <p:nvPr/>
              </p:nvCxnSpPr>
              <p:spPr>
                <a:xfrm>
                  <a:off x="2343151" y="29432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6BFA0EB-0323-4E1E-7C1B-28FADA766A0C}"/>
                    </a:ext>
                  </a:extLst>
                </p:cNvPr>
                <p:cNvCxnSpPr>
                  <a:cxnSpLocks/>
                </p:cNvCxnSpPr>
                <p:nvPr/>
              </p:nvCxnSpPr>
              <p:spPr>
                <a:xfrm flipV="1">
                  <a:off x="2043113" y="32766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89BBB2C-FE91-A05C-187B-7D8D625B988D}"/>
                    </a:ext>
                  </a:extLst>
                </p:cNvPr>
                <p:cNvCxnSpPr>
                  <a:cxnSpLocks/>
                </p:cNvCxnSpPr>
                <p:nvPr/>
              </p:nvCxnSpPr>
              <p:spPr>
                <a:xfrm flipV="1">
                  <a:off x="2343151" y="2943225"/>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BBE395D-9514-FE6A-0C3E-06E93BD2C510}"/>
                    </a:ext>
                  </a:extLst>
                </p:cNvPr>
                <p:cNvCxnSpPr>
                  <a:cxnSpLocks/>
                </p:cNvCxnSpPr>
                <p:nvPr/>
              </p:nvCxnSpPr>
              <p:spPr>
                <a:xfrm flipV="1">
                  <a:off x="2643189" y="25908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431BB996-33FC-B303-5DAA-616C9D3B8D28}"/>
                  </a:ext>
                </a:extLst>
              </p:cNvPr>
              <p:cNvSpPr txBox="1"/>
              <p:nvPr/>
            </p:nvSpPr>
            <p:spPr>
              <a:xfrm>
                <a:off x="1614483" y="3386323"/>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sp>
            <p:nvSpPr>
              <p:cNvPr id="25" name="TextBox 24">
                <a:extLst>
                  <a:ext uri="{FF2B5EF4-FFF2-40B4-BE49-F238E27FC236}">
                    <a16:creationId xmlns:a16="http://schemas.microsoft.com/office/drawing/2014/main" id="{63EFF8E1-7114-B5D4-3378-BC7098297DBA}"/>
                  </a:ext>
                </a:extLst>
              </p:cNvPr>
              <p:cNvSpPr txBox="1"/>
              <p:nvPr/>
            </p:nvSpPr>
            <p:spPr>
              <a:xfrm>
                <a:off x="1914516" y="3037431"/>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D</a:t>
                </a:r>
              </a:p>
            </p:txBody>
          </p:sp>
          <p:sp>
            <p:nvSpPr>
              <p:cNvPr id="26" name="TextBox 25">
                <a:extLst>
                  <a:ext uri="{FF2B5EF4-FFF2-40B4-BE49-F238E27FC236}">
                    <a16:creationId xmlns:a16="http://schemas.microsoft.com/office/drawing/2014/main" id="{9A97EF8E-EAA9-EE32-5210-48B336A814AC}"/>
                  </a:ext>
                </a:extLst>
              </p:cNvPr>
              <p:cNvSpPr txBox="1"/>
              <p:nvPr/>
            </p:nvSpPr>
            <p:spPr>
              <a:xfrm>
                <a:off x="2260989" y="2694955"/>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grpSp>
      </p:grpSp>
      <p:grpSp>
        <p:nvGrpSpPr>
          <p:cNvPr id="34" name="Group 33">
            <a:extLst>
              <a:ext uri="{FF2B5EF4-FFF2-40B4-BE49-F238E27FC236}">
                <a16:creationId xmlns:a16="http://schemas.microsoft.com/office/drawing/2014/main" id="{14C46D63-4896-985D-B8F4-2B5631782BFC}"/>
              </a:ext>
            </a:extLst>
          </p:cNvPr>
          <p:cNvGrpSpPr/>
          <p:nvPr/>
        </p:nvGrpSpPr>
        <p:grpSpPr>
          <a:xfrm>
            <a:off x="5024437" y="2707357"/>
            <a:ext cx="2143125" cy="2903001"/>
            <a:chOff x="6950881" y="2704435"/>
            <a:chExt cx="2143125" cy="2903001"/>
          </a:xfrm>
        </p:grpSpPr>
        <p:sp>
          <p:nvSpPr>
            <p:cNvPr id="28" name="Rectangle: Rounded Corners 27">
              <a:extLst>
                <a:ext uri="{FF2B5EF4-FFF2-40B4-BE49-F238E27FC236}">
                  <a16:creationId xmlns:a16="http://schemas.microsoft.com/office/drawing/2014/main" id="{6B30275C-9EBB-066E-C1FC-84978A3C54EB}"/>
                </a:ext>
              </a:extLst>
            </p:cNvPr>
            <p:cNvSpPr/>
            <p:nvPr/>
          </p:nvSpPr>
          <p:spPr>
            <a:xfrm>
              <a:off x="7266388" y="270443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Abadi" panose="020B0604020104020204" pitchFamily="34" charset="0"/>
                </a:rPr>
                <a:t>MOST = ALL</a:t>
              </a:r>
            </a:p>
          </p:txBody>
        </p:sp>
        <p:cxnSp>
          <p:nvCxnSpPr>
            <p:cNvPr id="30" name="Straight Connector 29">
              <a:extLst>
                <a:ext uri="{FF2B5EF4-FFF2-40B4-BE49-F238E27FC236}">
                  <a16:creationId xmlns:a16="http://schemas.microsoft.com/office/drawing/2014/main" id="{FC2AD465-E8EE-E5F1-5811-6914C23308A5}"/>
                </a:ext>
              </a:extLst>
            </p:cNvPr>
            <p:cNvCxnSpPr>
              <a:cxnSpLocks/>
            </p:cNvCxnSpPr>
            <p:nvPr/>
          </p:nvCxnSpPr>
          <p:spPr>
            <a:xfrm flipH="1">
              <a:off x="7572375" y="3429000"/>
              <a:ext cx="114300" cy="251595"/>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FC9CB639-67A3-AA53-0D8A-CEDD9A6DE6CC}"/>
                </a:ext>
              </a:extLst>
            </p:cNvPr>
            <p:cNvSpPr txBox="1"/>
            <p:nvPr/>
          </p:nvSpPr>
          <p:spPr>
            <a:xfrm>
              <a:off x="6950881" y="4222441"/>
              <a:ext cx="2143125" cy="1384995"/>
            </a:xfrm>
            <a:prstGeom prst="rect">
              <a:avLst/>
            </a:prstGeom>
            <a:noFill/>
          </p:spPr>
          <p:txBody>
            <a:bodyPr wrap="square" rtlCol="0">
              <a:spAutoFit/>
            </a:bodyPr>
            <a:lstStyle/>
            <a:p>
              <a:pPr algn="ctr"/>
              <a:r>
                <a:rPr lang="en-US" sz="2800" dirty="0">
                  <a:latin typeface="Abadi" panose="020B0604020104020204" pitchFamily="34" charset="0"/>
                </a:rPr>
                <a:t>Have a Concept Phase</a:t>
              </a:r>
            </a:p>
          </p:txBody>
        </p:sp>
      </p:grpSp>
      <p:sp>
        <p:nvSpPr>
          <p:cNvPr id="35" name="TextBox 34">
            <a:extLst>
              <a:ext uri="{FF2B5EF4-FFF2-40B4-BE49-F238E27FC236}">
                <a16:creationId xmlns:a16="http://schemas.microsoft.com/office/drawing/2014/main" id="{DB30445E-ACC8-BD48-DF74-88ED73847E00}"/>
              </a:ext>
            </a:extLst>
          </p:cNvPr>
          <p:cNvSpPr txBox="1"/>
          <p:nvPr/>
        </p:nvSpPr>
        <p:spPr>
          <a:xfrm>
            <a:off x="9815515" y="6433799"/>
            <a:ext cx="2376485" cy="461665"/>
          </a:xfrm>
          <a:prstGeom prst="rect">
            <a:avLst/>
          </a:prstGeom>
          <a:noFill/>
        </p:spPr>
        <p:txBody>
          <a:bodyPr wrap="square" rtlCol="0">
            <a:spAutoFit/>
          </a:bodyPr>
          <a:lstStyle/>
          <a:p>
            <a:r>
              <a:rPr lang="en-US" sz="2400" dirty="0">
                <a:latin typeface="Abadi" panose="020B0604020104020204" pitchFamily="34" charset="0"/>
              </a:rPr>
              <a:t>PDP Chapter 5</a:t>
            </a:r>
          </a:p>
        </p:txBody>
      </p:sp>
      <p:grpSp>
        <p:nvGrpSpPr>
          <p:cNvPr id="42" name="Group 41">
            <a:extLst>
              <a:ext uri="{FF2B5EF4-FFF2-40B4-BE49-F238E27FC236}">
                <a16:creationId xmlns:a16="http://schemas.microsoft.com/office/drawing/2014/main" id="{7DB6D8A6-70BE-4922-7ABF-F62347A050CA}"/>
              </a:ext>
            </a:extLst>
          </p:cNvPr>
          <p:cNvGrpSpPr/>
          <p:nvPr/>
        </p:nvGrpSpPr>
        <p:grpSpPr>
          <a:xfrm>
            <a:off x="7622362" y="2674203"/>
            <a:ext cx="2143125" cy="2505267"/>
            <a:chOff x="8393887" y="2743912"/>
            <a:chExt cx="2143125" cy="2505267"/>
          </a:xfrm>
        </p:grpSpPr>
        <p:sp>
          <p:nvSpPr>
            <p:cNvPr id="37" name="Rectangle: Rounded Corners 36">
              <a:extLst>
                <a:ext uri="{FF2B5EF4-FFF2-40B4-BE49-F238E27FC236}">
                  <a16:creationId xmlns:a16="http://schemas.microsoft.com/office/drawing/2014/main" id="{8CDD844F-5D5F-7732-C626-297993AFD74A}"/>
                </a:ext>
              </a:extLst>
            </p:cNvPr>
            <p:cNvSpPr/>
            <p:nvPr/>
          </p:nvSpPr>
          <p:spPr>
            <a:xfrm>
              <a:off x="8851088" y="2743912"/>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9" name="TextBox 38">
              <a:extLst>
                <a:ext uri="{FF2B5EF4-FFF2-40B4-BE49-F238E27FC236}">
                  <a16:creationId xmlns:a16="http://schemas.microsoft.com/office/drawing/2014/main" id="{4E0013B5-51E4-A106-1C58-628C7FF9401A}"/>
                </a:ext>
              </a:extLst>
            </p:cNvPr>
            <p:cNvSpPr txBox="1"/>
            <p:nvPr/>
          </p:nvSpPr>
          <p:spPr>
            <a:xfrm>
              <a:off x="8393887" y="4295072"/>
              <a:ext cx="2143125" cy="954107"/>
            </a:xfrm>
            <a:prstGeom prst="rect">
              <a:avLst/>
            </a:prstGeom>
            <a:noFill/>
          </p:spPr>
          <p:txBody>
            <a:bodyPr wrap="square" rtlCol="0">
              <a:spAutoFit/>
            </a:bodyPr>
            <a:lstStyle/>
            <a:p>
              <a:pPr algn="ctr"/>
              <a:r>
                <a:rPr lang="en-US" sz="2800" dirty="0">
                  <a:latin typeface="Abadi" panose="020B0604020104020204" pitchFamily="34" charset="0"/>
                </a:rPr>
                <a:t>Concept Report </a:t>
              </a:r>
            </a:p>
          </p:txBody>
        </p:sp>
        <p:pic>
          <p:nvPicPr>
            <p:cNvPr id="41" name="Graphic 40" descr="Closed book with solid fill">
              <a:extLst>
                <a:ext uri="{FF2B5EF4-FFF2-40B4-BE49-F238E27FC236}">
                  <a16:creationId xmlns:a16="http://schemas.microsoft.com/office/drawing/2014/main" id="{DA86551C-29CF-23B3-6123-610A032BBD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08250" y="2923128"/>
              <a:ext cx="914400" cy="914400"/>
            </a:xfrm>
            <a:prstGeom prst="rect">
              <a:avLst/>
            </a:prstGeom>
          </p:spPr>
        </p:pic>
      </p:grpSp>
    </p:spTree>
    <p:extLst>
      <p:ext uri="{BB962C8B-B14F-4D97-AF65-F5344CB8AC3E}">
        <p14:creationId xmlns:p14="http://schemas.microsoft.com/office/powerpoint/2010/main" val="428869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a:xfrm>
            <a:off x="1109510" y="2600613"/>
            <a:ext cx="9601196" cy="3318936"/>
          </a:xfrm>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0" y="271837"/>
            <a:ext cx="12191999"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1538053" y="458061"/>
            <a:ext cx="9570399" cy="646331"/>
          </a:xfrm>
          <a:prstGeom prst="rect">
            <a:avLst/>
          </a:prstGeom>
          <a:noFill/>
        </p:spPr>
        <p:txBody>
          <a:bodyPr wrap="square" rtlCol="0">
            <a:spAutoFit/>
          </a:bodyPr>
          <a:lstStyle/>
          <a:p>
            <a:pPr algn="ctr"/>
            <a:r>
              <a:rPr lang="en-US" sz="3600" b="1" dirty="0"/>
              <a:t>Plan Development Process: Survey Database  </a:t>
            </a:r>
          </a:p>
        </p:txBody>
      </p:sp>
      <p:grpSp>
        <p:nvGrpSpPr>
          <p:cNvPr id="8" name="Group 7">
            <a:extLst>
              <a:ext uri="{FF2B5EF4-FFF2-40B4-BE49-F238E27FC236}">
                <a16:creationId xmlns:a16="http://schemas.microsoft.com/office/drawing/2014/main" id="{2434ADED-E456-EC59-7D8B-699FDB063361}"/>
              </a:ext>
            </a:extLst>
          </p:cNvPr>
          <p:cNvGrpSpPr/>
          <p:nvPr/>
        </p:nvGrpSpPr>
        <p:grpSpPr>
          <a:xfrm>
            <a:off x="2253604" y="3351644"/>
            <a:ext cx="9938396" cy="2667304"/>
            <a:chOff x="2439495" y="3307963"/>
            <a:chExt cx="9938396" cy="2667304"/>
          </a:xfrm>
        </p:grpSpPr>
        <p:sp>
          <p:nvSpPr>
            <p:cNvPr id="7" name="Rectangle: Rounded Corners 6">
              <a:extLst>
                <a:ext uri="{FF2B5EF4-FFF2-40B4-BE49-F238E27FC236}">
                  <a16:creationId xmlns:a16="http://schemas.microsoft.com/office/drawing/2014/main" id="{584C6027-BC92-FE9B-08CE-3FE167C1F7D1}"/>
                </a:ext>
              </a:extLst>
            </p:cNvPr>
            <p:cNvSpPr/>
            <p:nvPr/>
          </p:nvSpPr>
          <p:spPr>
            <a:xfrm>
              <a:off x="2511551" y="3602255"/>
              <a:ext cx="9601195" cy="628369"/>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901B678C-0E5E-7EF5-AAC2-FA280621624F}"/>
                </a:ext>
              </a:extLst>
            </p:cNvPr>
            <p:cNvSpPr txBox="1"/>
            <p:nvPr/>
          </p:nvSpPr>
          <p:spPr>
            <a:xfrm>
              <a:off x="4554632" y="3597458"/>
              <a:ext cx="4406999" cy="584775"/>
            </a:xfrm>
            <a:prstGeom prst="rect">
              <a:avLst/>
            </a:prstGeom>
            <a:noFill/>
          </p:spPr>
          <p:txBody>
            <a:bodyPr wrap="square" rtlCol="0">
              <a:spAutoFit/>
            </a:bodyPr>
            <a:lstStyle/>
            <a:p>
              <a:pPr algn="ctr"/>
              <a:r>
                <a:rPr lang="en-US" sz="3200" b="1" dirty="0">
                  <a:solidFill>
                    <a:schemeClr val="bg1"/>
                  </a:solidFill>
                </a:rPr>
                <a:t>Survey Database</a:t>
              </a:r>
            </a:p>
          </p:txBody>
        </p:sp>
        <p:cxnSp>
          <p:nvCxnSpPr>
            <p:cNvPr id="38" name="Straight Connector 37">
              <a:extLst>
                <a:ext uri="{FF2B5EF4-FFF2-40B4-BE49-F238E27FC236}">
                  <a16:creationId xmlns:a16="http://schemas.microsoft.com/office/drawing/2014/main" id="{1DDB0173-936E-4D09-73D0-F8D9C5CEFFA8}"/>
                </a:ext>
              </a:extLst>
            </p:cNvPr>
            <p:cNvCxnSpPr>
              <a:cxnSpLocks/>
            </p:cNvCxnSpPr>
            <p:nvPr/>
          </p:nvCxnSpPr>
          <p:spPr>
            <a:xfrm>
              <a:off x="2834640" y="3328676"/>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4F55CB94-38A7-56A0-D5FD-3F30D508E21B}"/>
                </a:ext>
              </a:extLst>
            </p:cNvPr>
            <p:cNvSpPr txBox="1"/>
            <p:nvPr/>
          </p:nvSpPr>
          <p:spPr>
            <a:xfrm>
              <a:off x="2439495" y="4536351"/>
              <a:ext cx="1438656" cy="954107"/>
            </a:xfrm>
            <a:prstGeom prst="rect">
              <a:avLst/>
            </a:prstGeom>
            <a:noFill/>
          </p:spPr>
          <p:txBody>
            <a:bodyPr wrap="square" rtlCol="0">
              <a:spAutoFit/>
            </a:bodyPr>
            <a:lstStyle/>
            <a:p>
              <a:r>
                <a:rPr lang="en-US" sz="2800" dirty="0">
                  <a:latin typeface="Abadi" panose="020B0604020104020204" pitchFamily="34" charset="0"/>
                </a:rPr>
                <a:t>Survey Layout</a:t>
              </a:r>
            </a:p>
          </p:txBody>
        </p:sp>
        <p:cxnSp>
          <p:nvCxnSpPr>
            <p:cNvPr id="42" name="Straight Connector 41">
              <a:extLst>
                <a:ext uri="{FF2B5EF4-FFF2-40B4-BE49-F238E27FC236}">
                  <a16:creationId xmlns:a16="http://schemas.microsoft.com/office/drawing/2014/main" id="{548EE8B1-2931-7FFB-7335-977EB1A76288}"/>
                </a:ext>
              </a:extLst>
            </p:cNvPr>
            <p:cNvCxnSpPr>
              <a:cxnSpLocks/>
            </p:cNvCxnSpPr>
            <p:nvPr/>
          </p:nvCxnSpPr>
          <p:spPr>
            <a:xfrm>
              <a:off x="4120171" y="33079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1D98AB50-EF58-1B13-3636-8E2EAAFD6322}"/>
                </a:ext>
              </a:extLst>
            </p:cNvPr>
            <p:cNvSpPr txBox="1"/>
            <p:nvPr/>
          </p:nvSpPr>
          <p:spPr>
            <a:xfrm>
              <a:off x="3771296" y="4552946"/>
              <a:ext cx="1671023" cy="1384995"/>
            </a:xfrm>
            <a:prstGeom prst="rect">
              <a:avLst/>
            </a:prstGeom>
            <a:noFill/>
          </p:spPr>
          <p:txBody>
            <a:bodyPr wrap="square" rtlCol="0">
              <a:spAutoFit/>
            </a:bodyPr>
            <a:lstStyle/>
            <a:p>
              <a:r>
                <a:rPr lang="en-US" sz="2800" dirty="0">
                  <a:latin typeface="Abadi" panose="020B0604020104020204" pitchFamily="34" charset="0"/>
                </a:rPr>
                <a:t>Survey field work</a:t>
              </a:r>
            </a:p>
          </p:txBody>
        </p:sp>
        <p:cxnSp>
          <p:nvCxnSpPr>
            <p:cNvPr id="44" name="Straight Connector 43">
              <a:extLst>
                <a:ext uri="{FF2B5EF4-FFF2-40B4-BE49-F238E27FC236}">
                  <a16:creationId xmlns:a16="http://schemas.microsoft.com/office/drawing/2014/main" id="{F83459B1-3BBA-C06A-0F04-3F424AE324AC}"/>
                </a:ext>
              </a:extLst>
            </p:cNvPr>
            <p:cNvCxnSpPr>
              <a:cxnSpLocks/>
            </p:cNvCxnSpPr>
            <p:nvPr/>
          </p:nvCxnSpPr>
          <p:spPr>
            <a:xfrm>
              <a:off x="9063935" y="337900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DEBF9D44-A41C-AFEF-B926-E40A1F34D107}"/>
                </a:ext>
              </a:extLst>
            </p:cNvPr>
            <p:cNvSpPr txBox="1"/>
            <p:nvPr/>
          </p:nvSpPr>
          <p:spPr>
            <a:xfrm>
              <a:off x="8404908" y="4590272"/>
              <a:ext cx="1671021" cy="1384995"/>
            </a:xfrm>
            <a:prstGeom prst="rect">
              <a:avLst/>
            </a:prstGeom>
            <a:noFill/>
          </p:spPr>
          <p:txBody>
            <a:bodyPr wrap="square" rtlCol="0">
              <a:spAutoFit/>
            </a:bodyPr>
            <a:lstStyle/>
            <a:p>
              <a:r>
                <a:rPr lang="en-US" sz="2800" dirty="0">
                  <a:latin typeface="Abadi" panose="020B0604020104020204" pitchFamily="34" charset="0"/>
                </a:rPr>
                <a:t>Submit Survey database</a:t>
              </a:r>
            </a:p>
          </p:txBody>
        </p:sp>
        <p:cxnSp>
          <p:nvCxnSpPr>
            <p:cNvPr id="46" name="Straight Connector 45">
              <a:extLst>
                <a:ext uri="{FF2B5EF4-FFF2-40B4-BE49-F238E27FC236}">
                  <a16:creationId xmlns:a16="http://schemas.microsoft.com/office/drawing/2014/main" id="{CA78953E-2628-89D8-726B-7821154C300D}"/>
                </a:ext>
              </a:extLst>
            </p:cNvPr>
            <p:cNvCxnSpPr>
              <a:cxnSpLocks/>
            </p:cNvCxnSpPr>
            <p:nvPr/>
          </p:nvCxnSpPr>
          <p:spPr>
            <a:xfrm>
              <a:off x="11638057" y="343418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F8EE62F2-914E-10B3-F8BE-EE31EBC1C572}"/>
                </a:ext>
              </a:extLst>
            </p:cNvPr>
            <p:cNvSpPr txBox="1"/>
            <p:nvPr/>
          </p:nvSpPr>
          <p:spPr>
            <a:xfrm>
              <a:off x="10372038" y="4644117"/>
              <a:ext cx="2005853" cy="954107"/>
            </a:xfrm>
            <a:prstGeom prst="rect">
              <a:avLst/>
            </a:prstGeom>
            <a:noFill/>
          </p:spPr>
          <p:txBody>
            <a:bodyPr wrap="square" rtlCol="0">
              <a:spAutoFit/>
            </a:bodyPr>
            <a:lstStyle/>
            <a:p>
              <a:r>
                <a:rPr lang="en-US" sz="2800" dirty="0">
                  <a:latin typeface="Abadi" panose="020B0604020104020204" pitchFamily="34" charset="0"/>
                </a:rPr>
                <a:t>1</a:t>
              </a:r>
              <a:r>
                <a:rPr lang="en-US" sz="2800" baseline="30000" dirty="0">
                  <a:latin typeface="Abadi" panose="020B0604020104020204" pitchFamily="34" charset="0"/>
                </a:rPr>
                <a:t>st</a:t>
              </a:r>
              <a:r>
                <a:rPr lang="en-US" sz="2800" dirty="0">
                  <a:latin typeface="Abadi" panose="020B0604020104020204" pitchFamily="34" charset="0"/>
                </a:rPr>
                <a:t> fold acceptance</a:t>
              </a:r>
            </a:p>
          </p:txBody>
        </p:sp>
      </p:grpSp>
      <p:sp>
        <p:nvSpPr>
          <p:cNvPr id="48" name="TextBox 47">
            <a:extLst>
              <a:ext uri="{FF2B5EF4-FFF2-40B4-BE49-F238E27FC236}">
                <a16:creationId xmlns:a16="http://schemas.microsoft.com/office/drawing/2014/main" id="{1ACFCE9E-5741-112F-9595-8694D5F4E202}"/>
              </a:ext>
            </a:extLst>
          </p:cNvPr>
          <p:cNvSpPr txBox="1"/>
          <p:nvPr/>
        </p:nvSpPr>
        <p:spPr>
          <a:xfrm>
            <a:off x="0" y="6396335"/>
            <a:ext cx="9545479" cy="461665"/>
          </a:xfrm>
          <a:prstGeom prst="rect">
            <a:avLst/>
          </a:prstGeom>
          <a:solidFill>
            <a:srgbClr val="FFFF00"/>
          </a:solidFill>
        </p:spPr>
        <p:txBody>
          <a:bodyPr wrap="square" rtlCol="0">
            <a:spAutoFit/>
          </a:bodyPr>
          <a:lstStyle/>
          <a:p>
            <a:r>
              <a:rPr lang="en-US" sz="2400" dirty="0">
                <a:latin typeface="Abadi" panose="020B0604020104020204" pitchFamily="34" charset="0"/>
              </a:rPr>
              <a:t>Note: Concept &amp; database activities usually run concurrently. Check P6. </a:t>
            </a:r>
          </a:p>
        </p:txBody>
      </p:sp>
      <p:grpSp>
        <p:nvGrpSpPr>
          <p:cNvPr id="51" name="Group 50">
            <a:extLst>
              <a:ext uri="{FF2B5EF4-FFF2-40B4-BE49-F238E27FC236}">
                <a16:creationId xmlns:a16="http://schemas.microsoft.com/office/drawing/2014/main" id="{EE2E183F-5351-049F-E76A-54C56C8D9ACB}"/>
              </a:ext>
            </a:extLst>
          </p:cNvPr>
          <p:cNvGrpSpPr/>
          <p:nvPr/>
        </p:nvGrpSpPr>
        <p:grpSpPr>
          <a:xfrm>
            <a:off x="334964" y="1220782"/>
            <a:ext cx="11745819" cy="2249848"/>
            <a:chOff x="520855" y="1177101"/>
            <a:chExt cx="11745819" cy="2249848"/>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520855" y="1404043"/>
              <a:ext cx="11146888" cy="584833"/>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79BA83E4-7269-1AE7-7C98-80E2886102AD}"/>
                </a:ext>
              </a:extLst>
            </p:cNvPr>
            <p:cNvSpPr txBox="1"/>
            <p:nvPr/>
          </p:nvSpPr>
          <p:spPr>
            <a:xfrm>
              <a:off x="4366564" y="1407382"/>
              <a:ext cx="4406999" cy="584775"/>
            </a:xfrm>
            <a:prstGeom prst="rect">
              <a:avLst/>
            </a:prstGeom>
            <a:noFill/>
          </p:spPr>
          <p:txBody>
            <a:bodyPr wrap="square" rtlCol="0">
              <a:spAutoFit/>
            </a:bodyPr>
            <a:lstStyle/>
            <a:p>
              <a:pPr algn="ctr"/>
              <a:r>
                <a:rPr lang="en-US" sz="3200" b="1" dirty="0">
                  <a:solidFill>
                    <a:schemeClr val="bg1"/>
                  </a:solidFill>
                </a:rPr>
                <a:t>Concept Phase</a:t>
              </a:r>
            </a:p>
          </p:txBody>
        </p:sp>
        <p:cxnSp>
          <p:nvCxnSpPr>
            <p:cNvPr id="24" name="Straight Connector 23">
              <a:extLst>
                <a:ext uri="{FF2B5EF4-FFF2-40B4-BE49-F238E27FC236}">
                  <a16:creationId xmlns:a16="http://schemas.microsoft.com/office/drawing/2014/main" id="{26B3E8F3-50B2-9B67-5A3F-3E230B4837A7}"/>
                </a:ext>
              </a:extLst>
            </p:cNvPr>
            <p:cNvCxnSpPr>
              <a:cxnSpLocks/>
            </p:cNvCxnSpPr>
            <p:nvPr/>
          </p:nvCxnSpPr>
          <p:spPr>
            <a:xfrm>
              <a:off x="2511552" y="117710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7" name="TextBox 26">
              <a:extLst>
                <a:ext uri="{FF2B5EF4-FFF2-40B4-BE49-F238E27FC236}">
                  <a16:creationId xmlns:a16="http://schemas.microsoft.com/office/drawing/2014/main" id="{C891852A-8EF3-6896-6238-0B1E5F434E86}"/>
                </a:ext>
              </a:extLst>
            </p:cNvPr>
            <p:cNvSpPr txBox="1"/>
            <p:nvPr/>
          </p:nvSpPr>
          <p:spPr>
            <a:xfrm>
              <a:off x="1877569" y="2556932"/>
              <a:ext cx="1438656" cy="523220"/>
            </a:xfrm>
            <a:prstGeom prst="rect">
              <a:avLst/>
            </a:prstGeom>
            <a:noFill/>
          </p:spPr>
          <p:txBody>
            <a:bodyPr wrap="square" rtlCol="0">
              <a:spAutoFit/>
            </a:bodyPr>
            <a:lstStyle/>
            <a:p>
              <a:r>
                <a:rPr lang="en-US" sz="2800" dirty="0">
                  <a:latin typeface="Abadi" panose="020B0604020104020204" pitchFamily="34" charset="0"/>
                </a:rPr>
                <a:t>Layout</a:t>
              </a:r>
            </a:p>
          </p:txBody>
        </p:sp>
        <p:cxnSp>
          <p:nvCxnSpPr>
            <p:cNvPr id="28" name="Straight Connector 27">
              <a:extLst>
                <a:ext uri="{FF2B5EF4-FFF2-40B4-BE49-F238E27FC236}">
                  <a16:creationId xmlns:a16="http://schemas.microsoft.com/office/drawing/2014/main" id="{6E7D65B8-09AB-A166-9632-6C1E17CDDA0D}"/>
                </a:ext>
              </a:extLst>
            </p:cNvPr>
            <p:cNvCxnSpPr>
              <a:cxnSpLocks/>
            </p:cNvCxnSpPr>
            <p:nvPr/>
          </p:nvCxnSpPr>
          <p:spPr>
            <a:xfrm>
              <a:off x="4267200"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9" name="TextBox 28">
              <a:extLst>
                <a:ext uri="{FF2B5EF4-FFF2-40B4-BE49-F238E27FC236}">
                  <a16:creationId xmlns:a16="http://schemas.microsoft.com/office/drawing/2014/main" id="{10E8A3AB-F0F3-E328-6F3E-476A630C781B}"/>
                </a:ext>
              </a:extLst>
            </p:cNvPr>
            <p:cNvSpPr txBox="1"/>
            <p:nvPr/>
          </p:nvSpPr>
          <p:spPr>
            <a:xfrm>
              <a:off x="3477045" y="2532993"/>
              <a:ext cx="1665654" cy="523220"/>
            </a:xfrm>
            <a:prstGeom prst="rect">
              <a:avLst/>
            </a:prstGeom>
            <a:noFill/>
          </p:spPr>
          <p:txBody>
            <a:bodyPr wrap="square" rtlCol="0">
              <a:spAutoFit/>
            </a:bodyPr>
            <a:lstStyle/>
            <a:p>
              <a:r>
                <a:rPr lang="en-US" sz="2800" dirty="0">
                  <a:latin typeface="Abadi" panose="020B0604020104020204" pitchFamily="34" charset="0"/>
                </a:rPr>
                <a:t>(draft) CR</a:t>
              </a:r>
            </a:p>
          </p:txBody>
        </p:sp>
        <p:cxnSp>
          <p:nvCxnSpPr>
            <p:cNvPr id="30" name="Straight Connector 29">
              <a:extLst>
                <a:ext uri="{FF2B5EF4-FFF2-40B4-BE49-F238E27FC236}">
                  <a16:creationId xmlns:a16="http://schemas.microsoft.com/office/drawing/2014/main" id="{C16BC12B-E3DB-087D-E1E4-8F8F57362AC9}"/>
                </a:ext>
              </a:extLst>
            </p:cNvPr>
            <p:cNvCxnSpPr>
              <a:cxnSpLocks/>
            </p:cNvCxnSpPr>
            <p:nvPr/>
          </p:nvCxnSpPr>
          <p:spPr>
            <a:xfrm>
              <a:off x="8040624"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1" name="TextBox 30">
              <a:extLst>
                <a:ext uri="{FF2B5EF4-FFF2-40B4-BE49-F238E27FC236}">
                  <a16:creationId xmlns:a16="http://schemas.microsoft.com/office/drawing/2014/main" id="{96C769E9-45B2-1C20-74A3-01F0FB30FCFD}"/>
                </a:ext>
              </a:extLst>
            </p:cNvPr>
            <p:cNvSpPr txBox="1"/>
            <p:nvPr/>
          </p:nvSpPr>
          <p:spPr>
            <a:xfrm>
              <a:off x="7357330" y="2513020"/>
              <a:ext cx="1665653" cy="523220"/>
            </a:xfrm>
            <a:prstGeom prst="rect">
              <a:avLst/>
            </a:prstGeom>
            <a:noFill/>
          </p:spPr>
          <p:txBody>
            <a:bodyPr wrap="square" rtlCol="0">
              <a:spAutoFit/>
            </a:bodyPr>
            <a:lstStyle/>
            <a:p>
              <a:r>
                <a:rPr lang="en-US" sz="2800" dirty="0">
                  <a:latin typeface="Abadi" panose="020B0604020104020204" pitchFamily="34" charset="0"/>
                </a:rPr>
                <a:t>(final) CR</a:t>
              </a:r>
            </a:p>
          </p:txBody>
        </p:sp>
        <p:cxnSp>
          <p:nvCxnSpPr>
            <p:cNvPr id="32" name="Straight Connector 31">
              <a:extLst>
                <a:ext uri="{FF2B5EF4-FFF2-40B4-BE49-F238E27FC236}">
                  <a16:creationId xmlns:a16="http://schemas.microsoft.com/office/drawing/2014/main" id="{4759B09C-2605-1350-BAB5-7FBEEE41E9B1}"/>
                </a:ext>
              </a:extLst>
            </p:cNvPr>
            <p:cNvCxnSpPr>
              <a:cxnSpLocks/>
            </p:cNvCxnSpPr>
            <p:nvPr/>
          </p:nvCxnSpPr>
          <p:spPr>
            <a:xfrm>
              <a:off x="9820564"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3" name="TextBox 32">
              <a:extLst>
                <a:ext uri="{FF2B5EF4-FFF2-40B4-BE49-F238E27FC236}">
                  <a16:creationId xmlns:a16="http://schemas.microsoft.com/office/drawing/2014/main" id="{801E92BF-0053-E71E-6766-C6E83E8C6FB0}"/>
                </a:ext>
              </a:extLst>
            </p:cNvPr>
            <p:cNvSpPr txBox="1"/>
            <p:nvPr/>
          </p:nvSpPr>
          <p:spPr>
            <a:xfrm>
              <a:off x="9300695" y="2472842"/>
              <a:ext cx="1438656" cy="954107"/>
            </a:xfrm>
            <a:prstGeom prst="rect">
              <a:avLst/>
            </a:prstGeom>
            <a:noFill/>
          </p:spPr>
          <p:txBody>
            <a:bodyPr wrap="square" rtlCol="0">
              <a:spAutoFit/>
            </a:bodyPr>
            <a:lstStyle/>
            <a:p>
              <a:r>
                <a:rPr lang="en-US" sz="2800" dirty="0">
                  <a:latin typeface="Abadi" panose="020B0604020104020204" pitchFamily="34" charset="0"/>
                </a:rPr>
                <a:t>submit to DPS</a:t>
              </a:r>
            </a:p>
          </p:txBody>
        </p:sp>
        <p:cxnSp>
          <p:nvCxnSpPr>
            <p:cNvPr id="36" name="Straight Connector 35">
              <a:extLst>
                <a:ext uri="{FF2B5EF4-FFF2-40B4-BE49-F238E27FC236}">
                  <a16:creationId xmlns:a16="http://schemas.microsoft.com/office/drawing/2014/main" id="{EBE539ED-E9BE-6D1C-4E50-544611A526AF}"/>
                </a:ext>
              </a:extLst>
            </p:cNvPr>
            <p:cNvCxnSpPr>
              <a:cxnSpLocks/>
            </p:cNvCxnSpPr>
            <p:nvPr/>
          </p:nvCxnSpPr>
          <p:spPr>
            <a:xfrm>
              <a:off x="11667742" y="1309079"/>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7" name="TextBox 36">
              <a:extLst>
                <a:ext uri="{FF2B5EF4-FFF2-40B4-BE49-F238E27FC236}">
                  <a16:creationId xmlns:a16="http://schemas.microsoft.com/office/drawing/2014/main" id="{264B0838-7A35-C7FA-3194-8728D55CDD23}"/>
                </a:ext>
              </a:extLst>
            </p:cNvPr>
            <p:cNvSpPr txBox="1"/>
            <p:nvPr/>
          </p:nvSpPr>
          <p:spPr>
            <a:xfrm>
              <a:off x="10690856" y="2498553"/>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cxnSp>
          <p:nvCxnSpPr>
            <p:cNvPr id="49" name="Straight Connector 48">
              <a:extLst>
                <a:ext uri="{FF2B5EF4-FFF2-40B4-BE49-F238E27FC236}">
                  <a16:creationId xmlns:a16="http://schemas.microsoft.com/office/drawing/2014/main" id="{59DE6CCF-B3B9-B629-8B7F-B3FCF6F26AAF}"/>
                </a:ext>
              </a:extLst>
            </p:cNvPr>
            <p:cNvCxnSpPr>
              <a:cxnSpLocks/>
            </p:cNvCxnSpPr>
            <p:nvPr/>
          </p:nvCxnSpPr>
          <p:spPr>
            <a:xfrm>
              <a:off x="6758131" y="12178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50" name="TextBox 49">
              <a:extLst>
                <a:ext uri="{FF2B5EF4-FFF2-40B4-BE49-F238E27FC236}">
                  <a16:creationId xmlns:a16="http://schemas.microsoft.com/office/drawing/2014/main" id="{1503AC81-62B4-050B-9B60-D77FAF85FAFF}"/>
                </a:ext>
              </a:extLst>
            </p:cNvPr>
            <p:cNvSpPr txBox="1"/>
            <p:nvPr/>
          </p:nvSpPr>
          <p:spPr>
            <a:xfrm>
              <a:off x="6339537" y="2516116"/>
              <a:ext cx="1665653" cy="523220"/>
            </a:xfrm>
            <a:prstGeom prst="rect">
              <a:avLst/>
            </a:prstGeom>
            <a:noFill/>
          </p:spPr>
          <p:txBody>
            <a:bodyPr wrap="square" rtlCol="0">
              <a:spAutoFit/>
            </a:bodyPr>
            <a:lstStyle/>
            <a:p>
              <a:r>
                <a:rPr lang="en-US" sz="2800" dirty="0">
                  <a:latin typeface="Abadi" panose="020B0604020104020204" pitchFamily="34" charset="0"/>
                </a:rPr>
                <a:t>CTM</a:t>
              </a:r>
            </a:p>
          </p:txBody>
        </p:sp>
      </p:grpSp>
    </p:spTree>
    <p:extLst>
      <p:ext uri="{BB962C8B-B14F-4D97-AF65-F5344CB8AC3E}">
        <p14:creationId xmlns:p14="http://schemas.microsoft.com/office/powerpoint/2010/main" val="2080416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solidFill>
                  <a:srgbClr val="0070C0"/>
                </a:solidFill>
              </a:rPr>
              <a:t>Survey Database</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743481"/>
          </a:xfrm>
        </p:spPr>
        <p:txBody>
          <a:bodyPr>
            <a:normAutofit/>
          </a:bodyPr>
          <a:lstStyle/>
          <a:p>
            <a:r>
              <a:rPr lang="en-US" sz="2800" dirty="0">
                <a:latin typeface="Abadi" panose="020B0604020104020204" pitchFamily="34" charset="0"/>
              </a:rPr>
              <a:t>The purpose of survey database is to:</a:t>
            </a:r>
          </a:p>
          <a:p>
            <a:endParaRPr lang="en-US" dirty="0"/>
          </a:p>
        </p:txBody>
      </p:sp>
      <p:grpSp>
        <p:nvGrpSpPr>
          <p:cNvPr id="15" name="Group 14">
            <a:extLst>
              <a:ext uri="{FF2B5EF4-FFF2-40B4-BE49-F238E27FC236}">
                <a16:creationId xmlns:a16="http://schemas.microsoft.com/office/drawing/2014/main" id="{0847029A-0141-EB4F-13A1-FB9625638549}"/>
              </a:ext>
            </a:extLst>
          </p:cNvPr>
          <p:cNvGrpSpPr/>
          <p:nvPr/>
        </p:nvGrpSpPr>
        <p:grpSpPr>
          <a:xfrm>
            <a:off x="931181" y="3177545"/>
            <a:ext cx="2143125" cy="2776869"/>
            <a:chOff x="2301468" y="3220361"/>
            <a:chExt cx="2143125" cy="2776869"/>
          </a:xfrm>
        </p:grpSpPr>
        <p:sp>
          <p:nvSpPr>
            <p:cNvPr id="8" name="Rectangle: Rounded Corners 7">
              <a:extLst>
                <a:ext uri="{FF2B5EF4-FFF2-40B4-BE49-F238E27FC236}">
                  <a16:creationId xmlns:a16="http://schemas.microsoft.com/office/drawing/2014/main" id="{C7A6072E-B85C-00D1-8FCA-B6A6A1CA916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EC126BAC-9E08-F769-B290-886C367D8FC0}"/>
                </a:ext>
              </a:extLst>
            </p:cNvPr>
            <p:cNvSpPr txBox="1"/>
            <p:nvPr/>
          </p:nvSpPr>
          <p:spPr>
            <a:xfrm>
              <a:off x="2301468" y="4612235"/>
              <a:ext cx="2143125" cy="1384995"/>
            </a:xfrm>
            <a:prstGeom prst="rect">
              <a:avLst/>
            </a:prstGeom>
            <a:noFill/>
          </p:spPr>
          <p:txBody>
            <a:bodyPr wrap="square" rtlCol="0">
              <a:spAutoFit/>
            </a:bodyPr>
            <a:lstStyle/>
            <a:p>
              <a:pPr algn="ctr"/>
              <a:r>
                <a:rPr lang="en-US" sz="2800" dirty="0">
                  <a:latin typeface="Abadi" panose="020B0604020104020204" pitchFamily="34" charset="0"/>
                </a:rPr>
                <a:t>Map the topography (elevation)</a:t>
              </a:r>
            </a:p>
          </p:txBody>
        </p:sp>
        <p:pic>
          <p:nvPicPr>
            <p:cNvPr id="10" name="Graphic 9" descr="Mountains with solid fill">
              <a:extLst>
                <a:ext uri="{FF2B5EF4-FFF2-40B4-BE49-F238E27FC236}">
                  <a16:creationId xmlns:a16="http://schemas.microsoft.com/office/drawing/2014/main" id="{14427A4C-7594-3269-55C4-284C40E7610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3234DE2F-0B01-F50C-41FE-40707CAAA5D3}"/>
              </a:ext>
            </a:extLst>
          </p:cNvPr>
          <p:cNvGrpSpPr/>
          <p:nvPr/>
        </p:nvGrpSpPr>
        <p:grpSpPr>
          <a:xfrm>
            <a:off x="3304469" y="3177545"/>
            <a:ext cx="2739737" cy="2788027"/>
            <a:chOff x="6352937" y="3220361"/>
            <a:chExt cx="2739737" cy="2788027"/>
          </a:xfrm>
        </p:grpSpPr>
        <p:sp>
          <p:nvSpPr>
            <p:cNvPr id="12" name="Rectangle: Rounded Corners 11">
              <a:extLst>
                <a:ext uri="{FF2B5EF4-FFF2-40B4-BE49-F238E27FC236}">
                  <a16:creationId xmlns:a16="http://schemas.microsoft.com/office/drawing/2014/main" id="{65F915FB-E0F2-9BBA-F0D1-DB778C338739}"/>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62798F76-9057-596A-0EFE-188D1BC8E881}"/>
                </a:ext>
              </a:extLst>
            </p:cNvPr>
            <p:cNvSpPr txBox="1"/>
            <p:nvPr/>
          </p:nvSpPr>
          <p:spPr>
            <a:xfrm>
              <a:off x="6352937" y="4623393"/>
              <a:ext cx="2739737" cy="1384995"/>
            </a:xfrm>
            <a:prstGeom prst="rect">
              <a:avLst/>
            </a:prstGeom>
            <a:noFill/>
          </p:spPr>
          <p:txBody>
            <a:bodyPr wrap="square" rtlCol="0">
              <a:spAutoFit/>
            </a:bodyPr>
            <a:lstStyle/>
            <a:p>
              <a:pPr algn="ctr"/>
              <a:r>
                <a:rPr lang="en-US" sz="2800" dirty="0">
                  <a:latin typeface="Abadi" panose="020B0604020104020204" pitchFamily="34" charset="0"/>
                </a:rPr>
                <a:t>Locate </a:t>
              </a:r>
            </a:p>
            <a:p>
              <a:pPr algn="ctr"/>
              <a:r>
                <a:rPr lang="en-US" sz="2800" dirty="0">
                  <a:latin typeface="Abadi" panose="020B0604020104020204" pitchFamily="34" charset="0"/>
                </a:rPr>
                <a:t>property </a:t>
              </a:r>
            </a:p>
            <a:p>
              <a:pPr algn="ctr"/>
              <a:r>
                <a:rPr lang="en-US" sz="2800" dirty="0">
                  <a:latin typeface="Abadi" panose="020B0604020104020204" pitchFamily="34" charset="0"/>
                </a:rPr>
                <a:t>lines</a:t>
              </a:r>
            </a:p>
          </p:txBody>
        </p:sp>
        <p:pic>
          <p:nvPicPr>
            <p:cNvPr id="14" name="Graphic 13" descr="Fence with solid fill">
              <a:extLst>
                <a:ext uri="{FF2B5EF4-FFF2-40B4-BE49-F238E27FC236}">
                  <a16:creationId xmlns:a16="http://schemas.microsoft.com/office/drawing/2014/main" id="{B70601D2-3061-5D3D-72E0-6934D2A6DE98}"/>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265607" y="3385289"/>
              <a:ext cx="914400" cy="914400"/>
            </a:xfrm>
            <a:prstGeom prst="rect">
              <a:avLst/>
            </a:prstGeom>
          </p:spPr>
        </p:pic>
      </p:grpSp>
      <p:grpSp>
        <p:nvGrpSpPr>
          <p:cNvPr id="7" name="Group 6">
            <a:extLst>
              <a:ext uri="{FF2B5EF4-FFF2-40B4-BE49-F238E27FC236}">
                <a16:creationId xmlns:a16="http://schemas.microsoft.com/office/drawing/2014/main" id="{063ED030-E08A-31E1-11DD-1FF575858DFF}"/>
              </a:ext>
            </a:extLst>
          </p:cNvPr>
          <p:cNvGrpSpPr/>
          <p:nvPr/>
        </p:nvGrpSpPr>
        <p:grpSpPr>
          <a:xfrm>
            <a:off x="8509515" y="3191833"/>
            <a:ext cx="2739737" cy="2335690"/>
            <a:chOff x="6352937" y="3220361"/>
            <a:chExt cx="2739737" cy="2335690"/>
          </a:xfrm>
        </p:grpSpPr>
        <p:sp>
          <p:nvSpPr>
            <p:cNvPr id="11" name="Rectangle: Rounded Corners 10">
              <a:extLst>
                <a:ext uri="{FF2B5EF4-FFF2-40B4-BE49-F238E27FC236}">
                  <a16:creationId xmlns:a16="http://schemas.microsoft.com/office/drawing/2014/main" id="{2CB314E0-51B8-50EE-7749-870A210C2EBD}"/>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7" name="TextBox 16">
              <a:extLst>
                <a:ext uri="{FF2B5EF4-FFF2-40B4-BE49-F238E27FC236}">
                  <a16:creationId xmlns:a16="http://schemas.microsoft.com/office/drawing/2014/main" id="{B86EE055-37CC-BD85-AA60-AD6C6E82C918}"/>
                </a:ext>
              </a:extLst>
            </p:cNvPr>
            <p:cNvSpPr txBox="1"/>
            <p:nvPr/>
          </p:nvSpPr>
          <p:spPr>
            <a:xfrm>
              <a:off x="6352937" y="4601944"/>
              <a:ext cx="2739737" cy="954107"/>
            </a:xfrm>
            <a:prstGeom prst="rect">
              <a:avLst/>
            </a:prstGeom>
            <a:noFill/>
          </p:spPr>
          <p:txBody>
            <a:bodyPr wrap="square" rtlCol="0">
              <a:spAutoFit/>
            </a:bodyPr>
            <a:lstStyle/>
            <a:p>
              <a:pPr algn="ctr"/>
              <a:r>
                <a:rPr lang="en-US" sz="2800" dirty="0">
                  <a:latin typeface="Abadi" panose="020B0604020104020204" pitchFamily="34" charset="0"/>
                </a:rPr>
                <a:t>Determine </a:t>
              </a:r>
            </a:p>
            <a:p>
              <a:pPr algn="ctr"/>
              <a:r>
                <a:rPr lang="en-US" sz="2800" dirty="0">
                  <a:latin typeface="Abadi" panose="020B0604020104020204" pitchFamily="34" charset="0"/>
                </a:rPr>
                <a:t>ROW limits</a:t>
              </a:r>
            </a:p>
          </p:txBody>
        </p:sp>
        <p:pic>
          <p:nvPicPr>
            <p:cNvPr id="18" name="Graphic 17" descr="Park scene with solid fill">
              <a:extLst>
                <a:ext uri="{FF2B5EF4-FFF2-40B4-BE49-F238E27FC236}">
                  <a16:creationId xmlns:a16="http://schemas.microsoft.com/office/drawing/2014/main" id="{F92F1BC5-B70F-4A84-6A9E-A2879E9763A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265607" y="3385289"/>
              <a:ext cx="914400" cy="914400"/>
            </a:xfrm>
            <a:prstGeom prst="rect">
              <a:avLst/>
            </a:prstGeom>
          </p:spPr>
        </p:pic>
      </p:grpSp>
      <p:grpSp>
        <p:nvGrpSpPr>
          <p:cNvPr id="19" name="Group 18">
            <a:extLst>
              <a:ext uri="{FF2B5EF4-FFF2-40B4-BE49-F238E27FC236}">
                <a16:creationId xmlns:a16="http://schemas.microsoft.com/office/drawing/2014/main" id="{4834293D-2D62-9D50-B678-B856EDECC03A}"/>
              </a:ext>
            </a:extLst>
          </p:cNvPr>
          <p:cNvGrpSpPr/>
          <p:nvPr/>
        </p:nvGrpSpPr>
        <p:grpSpPr>
          <a:xfrm>
            <a:off x="5862206" y="3177545"/>
            <a:ext cx="2739737" cy="2361136"/>
            <a:chOff x="6352937" y="3220361"/>
            <a:chExt cx="2739737" cy="2361136"/>
          </a:xfrm>
        </p:grpSpPr>
        <p:sp>
          <p:nvSpPr>
            <p:cNvPr id="20" name="Rectangle: Rounded Corners 19">
              <a:extLst>
                <a:ext uri="{FF2B5EF4-FFF2-40B4-BE49-F238E27FC236}">
                  <a16:creationId xmlns:a16="http://schemas.microsoft.com/office/drawing/2014/main" id="{BA701071-714A-7230-01C8-CB412F17CDA7}"/>
                </a:ext>
              </a:extLst>
            </p:cNvPr>
            <p:cNvSpPr/>
            <p:nvPr/>
          </p:nvSpPr>
          <p:spPr>
            <a:xfrm>
              <a:off x="7087013"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21" name="TextBox 20">
              <a:extLst>
                <a:ext uri="{FF2B5EF4-FFF2-40B4-BE49-F238E27FC236}">
                  <a16:creationId xmlns:a16="http://schemas.microsoft.com/office/drawing/2014/main" id="{F1C02ECB-600C-0542-CE14-80B2B1666371}"/>
                </a:ext>
              </a:extLst>
            </p:cNvPr>
            <p:cNvSpPr txBox="1"/>
            <p:nvPr/>
          </p:nvSpPr>
          <p:spPr>
            <a:xfrm>
              <a:off x="6352937" y="4627390"/>
              <a:ext cx="2739737" cy="954107"/>
            </a:xfrm>
            <a:prstGeom prst="rect">
              <a:avLst/>
            </a:prstGeom>
            <a:noFill/>
          </p:spPr>
          <p:txBody>
            <a:bodyPr wrap="square" rtlCol="0">
              <a:spAutoFit/>
            </a:bodyPr>
            <a:lstStyle/>
            <a:p>
              <a:pPr algn="ctr"/>
              <a:r>
                <a:rPr lang="en-US" sz="2800" dirty="0">
                  <a:latin typeface="Abadi" panose="020B0604020104020204" pitchFamily="34" charset="0"/>
                </a:rPr>
                <a:t>Locate structures</a:t>
              </a:r>
            </a:p>
          </p:txBody>
        </p:sp>
        <p:pic>
          <p:nvPicPr>
            <p:cNvPr id="22" name="Graphic 21" descr="Neighborhood with solid fill">
              <a:extLst>
                <a:ext uri="{FF2B5EF4-FFF2-40B4-BE49-F238E27FC236}">
                  <a16:creationId xmlns:a16="http://schemas.microsoft.com/office/drawing/2014/main" id="{3CB8EB60-53E0-A139-F865-58CEF5BFBC93}"/>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7265607" y="3385289"/>
              <a:ext cx="914400" cy="914400"/>
            </a:xfrm>
            <a:prstGeom prst="rect">
              <a:avLst/>
            </a:prstGeom>
          </p:spPr>
        </p:pic>
      </p:grpSp>
    </p:spTree>
    <p:extLst>
      <p:ext uri="{BB962C8B-B14F-4D97-AF65-F5344CB8AC3E}">
        <p14:creationId xmlns:p14="http://schemas.microsoft.com/office/powerpoint/2010/main" val="38141664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a:xfrm>
            <a:off x="1328293" y="3040504"/>
            <a:ext cx="9601196" cy="3318936"/>
          </a:xfrm>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0" y="324612"/>
            <a:ext cx="12191999" cy="620877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1538053" y="596646"/>
            <a:ext cx="9570399" cy="646331"/>
          </a:xfrm>
          <a:prstGeom prst="rect">
            <a:avLst/>
          </a:prstGeom>
          <a:noFill/>
        </p:spPr>
        <p:txBody>
          <a:bodyPr wrap="square" rtlCol="0">
            <a:spAutoFit/>
          </a:bodyPr>
          <a:lstStyle/>
          <a:p>
            <a:pPr algn="ctr"/>
            <a:r>
              <a:rPr lang="en-US" sz="3600" b="1" dirty="0"/>
              <a:t>Plan Development Process: Survey Database  </a:t>
            </a:r>
          </a:p>
        </p:txBody>
      </p:sp>
      <p:grpSp>
        <p:nvGrpSpPr>
          <p:cNvPr id="8" name="Group 7">
            <a:extLst>
              <a:ext uri="{FF2B5EF4-FFF2-40B4-BE49-F238E27FC236}">
                <a16:creationId xmlns:a16="http://schemas.microsoft.com/office/drawing/2014/main" id="{2434ADED-E456-EC59-7D8B-699FDB063361}"/>
              </a:ext>
            </a:extLst>
          </p:cNvPr>
          <p:cNvGrpSpPr/>
          <p:nvPr/>
        </p:nvGrpSpPr>
        <p:grpSpPr>
          <a:xfrm>
            <a:off x="668598" y="1587964"/>
            <a:ext cx="9938396" cy="2667304"/>
            <a:chOff x="2439495" y="3307963"/>
            <a:chExt cx="9938396" cy="2667304"/>
          </a:xfrm>
        </p:grpSpPr>
        <p:sp>
          <p:nvSpPr>
            <p:cNvPr id="7" name="Rectangle: Rounded Corners 6">
              <a:extLst>
                <a:ext uri="{FF2B5EF4-FFF2-40B4-BE49-F238E27FC236}">
                  <a16:creationId xmlns:a16="http://schemas.microsoft.com/office/drawing/2014/main" id="{584C6027-BC92-FE9B-08CE-3FE167C1F7D1}"/>
                </a:ext>
              </a:extLst>
            </p:cNvPr>
            <p:cNvSpPr/>
            <p:nvPr/>
          </p:nvSpPr>
          <p:spPr>
            <a:xfrm>
              <a:off x="2511551" y="3602255"/>
              <a:ext cx="9601195" cy="628369"/>
            </a:xfrm>
            <a:prstGeom prst="roundRect">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901B678C-0E5E-7EF5-AAC2-FA280621624F}"/>
                </a:ext>
              </a:extLst>
            </p:cNvPr>
            <p:cNvSpPr txBox="1"/>
            <p:nvPr/>
          </p:nvSpPr>
          <p:spPr>
            <a:xfrm>
              <a:off x="4554632" y="3597458"/>
              <a:ext cx="4406999" cy="584775"/>
            </a:xfrm>
            <a:prstGeom prst="rect">
              <a:avLst/>
            </a:prstGeom>
            <a:noFill/>
          </p:spPr>
          <p:txBody>
            <a:bodyPr wrap="square" rtlCol="0">
              <a:spAutoFit/>
            </a:bodyPr>
            <a:lstStyle/>
            <a:p>
              <a:pPr algn="ctr"/>
              <a:r>
                <a:rPr lang="en-US" sz="3200" b="1" dirty="0">
                  <a:solidFill>
                    <a:schemeClr val="bg1"/>
                  </a:solidFill>
                </a:rPr>
                <a:t>Survey Database</a:t>
              </a:r>
            </a:p>
          </p:txBody>
        </p:sp>
        <p:cxnSp>
          <p:nvCxnSpPr>
            <p:cNvPr id="38" name="Straight Connector 37">
              <a:extLst>
                <a:ext uri="{FF2B5EF4-FFF2-40B4-BE49-F238E27FC236}">
                  <a16:creationId xmlns:a16="http://schemas.microsoft.com/office/drawing/2014/main" id="{1DDB0173-936E-4D09-73D0-F8D9C5CEFFA8}"/>
                </a:ext>
              </a:extLst>
            </p:cNvPr>
            <p:cNvCxnSpPr>
              <a:cxnSpLocks/>
            </p:cNvCxnSpPr>
            <p:nvPr/>
          </p:nvCxnSpPr>
          <p:spPr>
            <a:xfrm>
              <a:off x="2834640" y="3328676"/>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39" name="TextBox 38">
              <a:extLst>
                <a:ext uri="{FF2B5EF4-FFF2-40B4-BE49-F238E27FC236}">
                  <a16:creationId xmlns:a16="http://schemas.microsoft.com/office/drawing/2014/main" id="{4F55CB94-38A7-56A0-D5FD-3F30D508E21B}"/>
                </a:ext>
              </a:extLst>
            </p:cNvPr>
            <p:cNvSpPr txBox="1"/>
            <p:nvPr/>
          </p:nvSpPr>
          <p:spPr>
            <a:xfrm>
              <a:off x="2439495" y="4536351"/>
              <a:ext cx="1438656" cy="954107"/>
            </a:xfrm>
            <a:prstGeom prst="rect">
              <a:avLst/>
            </a:prstGeom>
            <a:noFill/>
          </p:spPr>
          <p:txBody>
            <a:bodyPr wrap="square" rtlCol="0">
              <a:spAutoFit/>
            </a:bodyPr>
            <a:lstStyle/>
            <a:p>
              <a:r>
                <a:rPr lang="en-US" sz="2800" dirty="0">
                  <a:latin typeface="Abadi" panose="020B0604020104020204" pitchFamily="34" charset="0"/>
                </a:rPr>
                <a:t>Survey Layout</a:t>
              </a:r>
            </a:p>
          </p:txBody>
        </p:sp>
        <p:cxnSp>
          <p:nvCxnSpPr>
            <p:cNvPr id="42" name="Straight Connector 41">
              <a:extLst>
                <a:ext uri="{FF2B5EF4-FFF2-40B4-BE49-F238E27FC236}">
                  <a16:creationId xmlns:a16="http://schemas.microsoft.com/office/drawing/2014/main" id="{548EE8B1-2931-7FFB-7335-977EB1A76288}"/>
                </a:ext>
              </a:extLst>
            </p:cNvPr>
            <p:cNvCxnSpPr>
              <a:cxnSpLocks/>
            </p:cNvCxnSpPr>
            <p:nvPr/>
          </p:nvCxnSpPr>
          <p:spPr>
            <a:xfrm>
              <a:off x="4120171" y="330796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3" name="TextBox 42">
              <a:extLst>
                <a:ext uri="{FF2B5EF4-FFF2-40B4-BE49-F238E27FC236}">
                  <a16:creationId xmlns:a16="http://schemas.microsoft.com/office/drawing/2014/main" id="{1D98AB50-EF58-1B13-3636-8E2EAAFD6322}"/>
                </a:ext>
              </a:extLst>
            </p:cNvPr>
            <p:cNvSpPr txBox="1"/>
            <p:nvPr/>
          </p:nvSpPr>
          <p:spPr>
            <a:xfrm>
              <a:off x="3771296" y="4552946"/>
              <a:ext cx="1671023" cy="1384995"/>
            </a:xfrm>
            <a:prstGeom prst="rect">
              <a:avLst/>
            </a:prstGeom>
            <a:noFill/>
          </p:spPr>
          <p:txBody>
            <a:bodyPr wrap="square" rtlCol="0">
              <a:spAutoFit/>
            </a:bodyPr>
            <a:lstStyle/>
            <a:p>
              <a:r>
                <a:rPr lang="en-US" sz="2800" dirty="0">
                  <a:latin typeface="Abadi" panose="020B0604020104020204" pitchFamily="34" charset="0"/>
                </a:rPr>
                <a:t>Survey field work</a:t>
              </a:r>
            </a:p>
          </p:txBody>
        </p:sp>
        <p:cxnSp>
          <p:nvCxnSpPr>
            <p:cNvPr id="44" name="Straight Connector 43">
              <a:extLst>
                <a:ext uri="{FF2B5EF4-FFF2-40B4-BE49-F238E27FC236}">
                  <a16:creationId xmlns:a16="http://schemas.microsoft.com/office/drawing/2014/main" id="{F83459B1-3BBA-C06A-0F04-3F424AE324AC}"/>
                </a:ext>
              </a:extLst>
            </p:cNvPr>
            <p:cNvCxnSpPr>
              <a:cxnSpLocks/>
            </p:cNvCxnSpPr>
            <p:nvPr/>
          </p:nvCxnSpPr>
          <p:spPr>
            <a:xfrm>
              <a:off x="9063935" y="337900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5" name="TextBox 44">
              <a:extLst>
                <a:ext uri="{FF2B5EF4-FFF2-40B4-BE49-F238E27FC236}">
                  <a16:creationId xmlns:a16="http://schemas.microsoft.com/office/drawing/2014/main" id="{DEBF9D44-A41C-AFEF-B926-E40A1F34D107}"/>
                </a:ext>
              </a:extLst>
            </p:cNvPr>
            <p:cNvSpPr txBox="1"/>
            <p:nvPr/>
          </p:nvSpPr>
          <p:spPr>
            <a:xfrm>
              <a:off x="8404908" y="4590272"/>
              <a:ext cx="1671021" cy="1384995"/>
            </a:xfrm>
            <a:prstGeom prst="rect">
              <a:avLst/>
            </a:prstGeom>
            <a:noFill/>
          </p:spPr>
          <p:txBody>
            <a:bodyPr wrap="square" rtlCol="0">
              <a:spAutoFit/>
            </a:bodyPr>
            <a:lstStyle/>
            <a:p>
              <a:r>
                <a:rPr lang="en-US" sz="2800" dirty="0">
                  <a:latin typeface="Abadi" panose="020B0604020104020204" pitchFamily="34" charset="0"/>
                </a:rPr>
                <a:t>Submit Survey database</a:t>
              </a:r>
            </a:p>
          </p:txBody>
        </p:sp>
        <p:cxnSp>
          <p:nvCxnSpPr>
            <p:cNvPr id="46" name="Straight Connector 45">
              <a:extLst>
                <a:ext uri="{FF2B5EF4-FFF2-40B4-BE49-F238E27FC236}">
                  <a16:creationId xmlns:a16="http://schemas.microsoft.com/office/drawing/2014/main" id="{CA78953E-2628-89D8-726B-7821154C300D}"/>
                </a:ext>
              </a:extLst>
            </p:cNvPr>
            <p:cNvCxnSpPr>
              <a:cxnSpLocks/>
            </p:cNvCxnSpPr>
            <p:nvPr/>
          </p:nvCxnSpPr>
          <p:spPr>
            <a:xfrm>
              <a:off x="11638057" y="3434183"/>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47" name="TextBox 46">
              <a:extLst>
                <a:ext uri="{FF2B5EF4-FFF2-40B4-BE49-F238E27FC236}">
                  <a16:creationId xmlns:a16="http://schemas.microsoft.com/office/drawing/2014/main" id="{F8EE62F2-914E-10B3-F8BE-EE31EBC1C572}"/>
                </a:ext>
              </a:extLst>
            </p:cNvPr>
            <p:cNvSpPr txBox="1"/>
            <p:nvPr/>
          </p:nvSpPr>
          <p:spPr>
            <a:xfrm>
              <a:off x="10372038" y="4644117"/>
              <a:ext cx="2005853" cy="954107"/>
            </a:xfrm>
            <a:prstGeom prst="rect">
              <a:avLst/>
            </a:prstGeom>
            <a:noFill/>
          </p:spPr>
          <p:txBody>
            <a:bodyPr wrap="square" rtlCol="0">
              <a:spAutoFit/>
            </a:bodyPr>
            <a:lstStyle/>
            <a:p>
              <a:r>
                <a:rPr lang="en-US" sz="2800" dirty="0">
                  <a:latin typeface="Abadi" panose="020B0604020104020204" pitchFamily="34" charset="0"/>
                </a:rPr>
                <a:t>1</a:t>
              </a:r>
              <a:r>
                <a:rPr lang="en-US" sz="2800" baseline="30000" dirty="0">
                  <a:latin typeface="Abadi" panose="020B0604020104020204" pitchFamily="34" charset="0"/>
                </a:rPr>
                <a:t>st</a:t>
              </a:r>
              <a:r>
                <a:rPr lang="en-US" sz="2800" dirty="0">
                  <a:latin typeface="Abadi" panose="020B0604020104020204" pitchFamily="34" charset="0"/>
                </a:rPr>
                <a:t> fold acceptance</a:t>
              </a:r>
            </a:p>
          </p:txBody>
        </p:sp>
      </p:grpSp>
      <p:sp>
        <p:nvSpPr>
          <p:cNvPr id="10" name="Rectangle: Rounded Corners 9">
            <a:extLst>
              <a:ext uri="{FF2B5EF4-FFF2-40B4-BE49-F238E27FC236}">
                <a16:creationId xmlns:a16="http://schemas.microsoft.com/office/drawing/2014/main" id="{BDBFB274-081E-819C-B945-2E4DFEF3D21F}"/>
              </a:ext>
            </a:extLst>
          </p:cNvPr>
          <p:cNvSpPr/>
          <p:nvPr/>
        </p:nvSpPr>
        <p:spPr>
          <a:xfrm>
            <a:off x="9867160" y="4586010"/>
            <a:ext cx="1995575" cy="112081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CCED7E4-6A44-00C7-8F57-7B5A89F16DF2}"/>
              </a:ext>
            </a:extLst>
          </p:cNvPr>
          <p:cNvSpPr txBox="1"/>
          <p:nvPr/>
        </p:nvSpPr>
        <p:spPr>
          <a:xfrm>
            <a:off x="9184553" y="4588500"/>
            <a:ext cx="3489872" cy="1077218"/>
          </a:xfrm>
          <a:prstGeom prst="rect">
            <a:avLst/>
          </a:prstGeom>
          <a:noFill/>
        </p:spPr>
        <p:txBody>
          <a:bodyPr wrap="square" rtlCol="0">
            <a:spAutoFit/>
          </a:bodyPr>
          <a:lstStyle/>
          <a:p>
            <a:pPr algn="ctr"/>
            <a:r>
              <a:rPr lang="en-US" sz="3200" b="1" dirty="0"/>
              <a:t>Prelim. </a:t>
            </a:r>
          </a:p>
          <a:p>
            <a:pPr algn="ctr"/>
            <a:r>
              <a:rPr lang="en-US" sz="3200" b="1" dirty="0" err="1"/>
              <a:t>Dsgn</a:t>
            </a:r>
            <a:endParaRPr lang="en-US" sz="3200" b="1" dirty="0"/>
          </a:p>
        </p:txBody>
      </p:sp>
      <p:sp>
        <p:nvSpPr>
          <p:cNvPr id="13" name="Rectangle: Rounded Corners 12">
            <a:extLst>
              <a:ext uri="{FF2B5EF4-FFF2-40B4-BE49-F238E27FC236}">
                <a16:creationId xmlns:a16="http://schemas.microsoft.com/office/drawing/2014/main" id="{D7AB7072-0429-9840-C4D7-0F193010BCB2}"/>
              </a:ext>
            </a:extLst>
          </p:cNvPr>
          <p:cNvSpPr/>
          <p:nvPr/>
        </p:nvSpPr>
        <p:spPr>
          <a:xfrm>
            <a:off x="456743" y="4632176"/>
            <a:ext cx="8976181" cy="1120812"/>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A1DF0341-B00D-B0BB-9106-341C9F17109E}"/>
              </a:ext>
            </a:extLst>
          </p:cNvPr>
          <p:cNvSpPr txBox="1"/>
          <p:nvPr/>
        </p:nvSpPr>
        <p:spPr>
          <a:xfrm>
            <a:off x="2652014" y="4921991"/>
            <a:ext cx="4406999" cy="584775"/>
          </a:xfrm>
          <a:prstGeom prst="rect">
            <a:avLst/>
          </a:prstGeom>
          <a:noFill/>
        </p:spPr>
        <p:txBody>
          <a:bodyPr wrap="square" rtlCol="0">
            <a:spAutoFit/>
          </a:bodyPr>
          <a:lstStyle/>
          <a:p>
            <a:pPr algn="ctr"/>
            <a:r>
              <a:rPr lang="en-US" sz="3200" b="1" dirty="0">
                <a:solidFill>
                  <a:schemeClr val="bg1"/>
                </a:solidFill>
              </a:rPr>
              <a:t>Concept Phase</a:t>
            </a:r>
          </a:p>
        </p:txBody>
      </p:sp>
      <p:sp>
        <p:nvSpPr>
          <p:cNvPr id="15" name="Arrow: Up 14">
            <a:extLst>
              <a:ext uri="{FF2B5EF4-FFF2-40B4-BE49-F238E27FC236}">
                <a16:creationId xmlns:a16="http://schemas.microsoft.com/office/drawing/2014/main" id="{941A562B-A1BD-932C-81F3-CC4FBA5C589D}"/>
              </a:ext>
            </a:extLst>
          </p:cNvPr>
          <p:cNvSpPr/>
          <p:nvPr/>
        </p:nvSpPr>
        <p:spPr>
          <a:xfrm rot="5400000">
            <a:off x="9471024" y="5034086"/>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867086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D9F7BC03-DFB2-AF59-7037-1F20599D65B8}"/>
              </a:ext>
            </a:extLst>
          </p:cNvPr>
          <p:cNvSpPr txBox="1"/>
          <p:nvPr/>
        </p:nvSpPr>
        <p:spPr>
          <a:xfrm>
            <a:off x="2910918" y="2222063"/>
            <a:ext cx="6370163" cy="2308324"/>
          </a:xfrm>
          <a:prstGeom prst="rect">
            <a:avLst/>
          </a:prstGeom>
          <a:noFill/>
        </p:spPr>
        <p:txBody>
          <a:bodyPr wrap="square" rtlCol="0">
            <a:spAutoFit/>
          </a:bodyPr>
          <a:lstStyle/>
          <a:p>
            <a:r>
              <a:rPr lang="en-US" sz="4800" b="1" dirty="0"/>
              <a:t>Information to Fill Out Templates: </a:t>
            </a:r>
          </a:p>
          <a:p>
            <a:r>
              <a:rPr lang="en-US" sz="4800" b="1" dirty="0"/>
              <a:t>PSR &amp; P6 Schedule</a:t>
            </a:r>
          </a:p>
        </p:txBody>
      </p:sp>
      <p:pic>
        <p:nvPicPr>
          <p:cNvPr id="23" name="Content Placeholder 22" descr="Information with solid fill">
            <a:extLst>
              <a:ext uri="{FF2B5EF4-FFF2-40B4-BE49-F238E27FC236}">
                <a16:creationId xmlns:a16="http://schemas.microsoft.com/office/drawing/2014/main" id="{E9E822CD-0920-FCE9-3909-83E149F45DEA}"/>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1222" y="528320"/>
            <a:ext cx="914400" cy="914400"/>
          </a:xfrm>
        </p:spPr>
      </p:pic>
    </p:spTree>
    <p:extLst>
      <p:ext uri="{BB962C8B-B14F-4D97-AF65-F5344CB8AC3E}">
        <p14:creationId xmlns:p14="http://schemas.microsoft.com/office/powerpoint/2010/main" val="30039955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05643-83AB-49DB-B2A2-1D00BB13486D}"/>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C59422AC-90EA-4156-ADCC-9FA59A67DBF8}"/>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97069886-6C49-4DE4-95B0-EFFD0EDF500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195062"/>
            <a:ext cx="12192000" cy="6383203"/>
          </a:xfrm>
          <a:prstGeom prst="rect">
            <a:avLst/>
          </a:prstGeom>
        </p:spPr>
      </p:pic>
      <p:sp>
        <p:nvSpPr>
          <p:cNvPr id="4" name="TextBox 3">
            <a:extLst>
              <a:ext uri="{FF2B5EF4-FFF2-40B4-BE49-F238E27FC236}">
                <a16:creationId xmlns:a16="http://schemas.microsoft.com/office/drawing/2014/main" id="{901F1CBC-BF29-889B-A7F8-BA1624D11C39}"/>
              </a:ext>
            </a:extLst>
          </p:cNvPr>
          <p:cNvSpPr txBox="1"/>
          <p:nvPr/>
        </p:nvSpPr>
        <p:spPr>
          <a:xfrm>
            <a:off x="9032240" y="4299052"/>
            <a:ext cx="2829560" cy="1569660"/>
          </a:xfrm>
          <a:prstGeom prst="rect">
            <a:avLst/>
          </a:prstGeom>
          <a:solidFill>
            <a:srgbClr val="0000FF"/>
          </a:solidFill>
        </p:spPr>
        <p:txBody>
          <a:bodyPr wrap="square" rtlCol="0">
            <a:spAutoFit/>
          </a:bodyPr>
          <a:lstStyle/>
          <a:p>
            <a:r>
              <a:rPr lang="en-US" sz="3200" b="1" dirty="0">
                <a:solidFill>
                  <a:schemeClr val="bg1"/>
                </a:solidFill>
              </a:rPr>
              <a:t>What design phase is this project in?</a:t>
            </a:r>
          </a:p>
        </p:txBody>
      </p:sp>
    </p:spTree>
    <p:extLst>
      <p:ext uri="{BB962C8B-B14F-4D97-AF65-F5344CB8AC3E}">
        <p14:creationId xmlns:p14="http://schemas.microsoft.com/office/powerpoint/2010/main" val="37301745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r>
              <a:rPr lang="en-US" sz="2800" dirty="0">
                <a:solidFill>
                  <a:srgbClr val="0070C0"/>
                </a:solidFill>
                <a:latin typeface="Abadi" panose="020B0604020104020204" pitchFamily="34" charset="0"/>
              </a:rPr>
              <a:t>Look at PI 0017959 Mitchell Co. What design phase is the project in?</a:t>
            </a:r>
          </a:p>
          <a:p>
            <a:pPr marL="457200" lvl="1" indent="0">
              <a:buNone/>
            </a:pPr>
            <a:r>
              <a:rPr lang="en-US" sz="2800" dirty="0">
                <a:latin typeface="Abadi" panose="020B0604020104020204" pitchFamily="34" charset="0"/>
              </a:rPr>
              <a:t>A. Concept</a:t>
            </a:r>
          </a:p>
          <a:p>
            <a:pPr marL="457200" lvl="1" indent="0">
              <a:buNone/>
            </a:pPr>
            <a:r>
              <a:rPr lang="en-US" sz="2800" dirty="0">
                <a:latin typeface="Abadi" panose="020B0604020104020204" pitchFamily="34" charset="0"/>
              </a:rPr>
              <a:t>B. Preliminary Design</a:t>
            </a:r>
          </a:p>
          <a:p>
            <a:pPr marL="457200" lvl="1" indent="0">
              <a:buNone/>
            </a:pPr>
            <a:r>
              <a:rPr lang="en-US" sz="2800" dirty="0">
                <a:latin typeface="Abadi" panose="020B0604020104020204" pitchFamily="34" charset="0"/>
              </a:rPr>
              <a:t>C. Final Design</a:t>
            </a:r>
          </a:p>
          <a:p>
            <a:pPr marL="457200" lvl="1"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PSR Review: Example #1</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9553464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05643-83AB-49DB-B2A2-1D00BB13486D}"/>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C59422AC-90EA-4156-ADCC-9FA59A67DBF8}"/>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97069886-6C49-4DE4-95B0-EFFD0EDF5006}"/>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50640"/>
            <a:ext cx="12192000" cy="6383203"/>
          </a:xfrm>
          <a:prstGeom prst="rect">
            <a:avLst/>
          </a:prstGeom>
        </p:spPr>
      </p:pic>
      <p:sp>
        <p:nvSpPr>
          <p:cNvPr id="6" name="Rectangle 5">
            <a:extLst>
              <a:ext uri="{FF2B5EF4-FFF2-40B4-BE49-F238E27FC236}">
                <a16:creationId xmlns:a16="http://schemas.microsoft.com/office/drawing/2014/main" id="{37CA5B87-CC3B-4155-B269-127BD1582229}"/>
              </a:ext>
            </a:extLst>
          </p:cNvPr>
          <p:cNvSpPr/>
          <p:nvPr/>
        </p:nvSpPr>
        <p:spPr>
          <a:xfrm>
            <a:off x="6270171" y="3814354"/>
            <a:ext cx="3727269" cy="217715"/>
          </a:xfrm>
          <a:prstGeom prst="rect">
            <a:avLst/>
          </a:prstGeom>
          <a:solidFill>
            <a:srgbClr val="FFFF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01F1CBC-BF29-889B-A7F8-BA1624D11C39}"/>
              </a:ext>
            </a:extLst>
          </p:cNvPr>
          <p:cNvSpPr txBox="1"/>
          <p:nvPr/>
        </p:nvSpPr>
        <p:spPr>
          <a:xfrm>
            <a:off x="9032240" y="4299052"/>
            <a:ext cx="2829560" cy="2062103"/>
          </a:xfrm>
          <a:prstGeom prst="rect">
            <a:avLst/>
          </a:prstGeom>
          <a:solidFill>
            <a:srgbClr val="0000FF"/>
          </a:solidFill>
        </p:spPr>
        <p:txBody>
          <a:bodyPr wrap="square" rtlCol="0">
            <a:spAutoFit/>
          </a:bodyPr>
          <a:lstStyle/>
          <a:p>
            <a:r>
              <a:rPr lang="en-US" sz="3200" b="1" dirty="0">
                <a:solidFill>
                  <a:schemeClr val="bg1"/>
                </a:solidFill>
              </a:rPr>
              <a:t>How did you know that it is in the concept phase?</a:t>
            </a:r>
          </a:p>
        </p:txBody>
      </p:sp>
      <p:sp>
        <p:nvSpPr>
          <p:cNvPr id="13" name="Rectangle 12">
            <a:extLst>
              <a:ext uri="{FF2B5EF4-FFF2-40B4-BE49-F238E27FC236}">
                <a16:creationId xmlns:a16="http://schemas.microsoft.com/office/drawing/2014/main" id="{66F4C16B-B6AD-7D15-486E-F06D56E4C705}"/>
              </a:ext>
            </a:extLst>
          </p:cNvPr>
          <p:cNvSpPr/>
          <p:nvPr/>
        </p:nvSpPr>
        <p:spPr>
          <a:xfrm>
            <a:off x="174171" y="2391951"/>
            <a:ext cx="5921829" cy="236946"/>
          </a:xfrm>
          <a:prstGeom prst="rect">
            <a:avLst/>
          </a:prstGeom>
          <a:solidFill>
            <a:srgbClr val="FFFF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937892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776388"/>
            <a:ext cx="9601196" cy="3318936"/>
          </a:xfrm>
        </p:spPr>
        <p:txBody>
          <a:bodyPr>
            <a:normAutofit/>
          </a:bodyPr>
          <a:lstStyle/>
          <a:p>
            <a:pPr marL="0" indent="0">
              <a:buNone/>
            </a:pPr>
            <a:r>
              <a:rPr lang="en-US" sz="2800" u="sng" dirty="0">
                <a:solidFill>
                  <a:srgbClr val="0070C0"/>
                </a:solidFill>
                <a:latin typeface="Abadi" panose="020B0604020104020204" pitchFamily="34" charset="0"/>
              </a:rPr>
              <a:t>Objective</a:t>
            </a:r>
            <a:r>
              <a:rPr lang="en-US" sz="2800" dirty="0">
                <a:solidFill>
                  <a:srgbClr val="0070C0"/>
                </a:solidFill>
                <a:latin typeface="Abadi" panose="020B0604020104020204" pitchFamily="34" charset="0"/>
              </a:rPr>
              <a:t>:</a:t>
            </a:r>
          </a:p>
          <a:p>
            <a:r>
              <a:rPr lang="en-US" sz="2800" dirty="0">
                <a:solidFill>
                  <a:srgbClr val="0070C0"/>
                </a:solidFill>
                <a:latin typeface="Abadi" panose="020B0604020104020204" pitchFamily="34" charset="0"/>
              </a:rPr>
              <a:t>Determine the date the CTM is to be Held</a:t>
            </a:r>
          </a:p>
          <a:p>
            <a:r>
              <a:rPr lang="en-US" sz="2800" dirty="0">
                <a:solidFill>
                  <a:srgbClr val="0070C0"/>
                </a:solidFill>
                <a:latin typeface="Abadi" panose="020B0604020104020204" pitchFamily="34" charset="0"/>
              </a:rPr>
              <a:t>Determine the date the CTM invite is to be prepared</a:t>
            </a:r>
          </a:p>
          <a:p>
            <a:r>
              <a:rPr lang="en-US" sz="2800" dirty="0">
                <a:solidFill>
                  <a:srgbClr val="0070C0"/>
                </a:solidFill>
                <a:latin typeface="Abadi" panose="020B0604020104020204" pitchFamily="34" charset="0"/>
              </a:rPr>
              <a:t>Understand how to fill out the CTM invite</a:t>
            </a:r>
            <a:endParaRPr lang="en-US" sz="2800" dirty="0">
              <a:latin typeface="Abadi" panose="020B0604020104020204" pitchFamily="34" charset="0"/>
            </a:endParaRPr>
          </a:p>
          <a:p>
            <a:pPr marL="457200" lvl="1"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074419" y="982132"/>
            <a:ext cx="10043159" cy="1303867"/>
          </a:xfrm>
          <a:prstGeom prst="rect">
            <a:avLst/>
          </a:prstGeom>
          <a:solidFill>
            <a:srgbClr val="3399FF"/>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bg1"/>
                </a:solidFill>
                <a:latin typeface="Abadi" panose="020B0604020104020204" pitchFamily="34" charset="0"/>
              </a:rPr>
              <a:t>   Template Example #1: CTM Invite</a:t>
            </a:r>
          </a:p>
        </p:txBody>
      </p:sp>
      <p:pic>
        <p:nvPicPr>
          <p:cNvPr id="10" name="Graphic 9" descr="Board Of Directors with solid fill">
            <a:extLst>
              <a:ext uri="{FF2B5EF4-FFF2-40B4-BE49-F238E27FC236}">
                <a16:creationId xmlns:a16="http://schemas.microsoft.com/office/drawing/2014/main" id="{037C413E-6880-57B7-778B-4BBE6FF94D3E}"/>
              </a:ext>
            </a:extLst>
          </p:cNvPr>
          <p:cNvPicPr/>
          <p:nvPr/>
        </p:nvPicPr>
        <p:blipFill>
          <a:blip r:embed="rId3">
            <a:extLst>
              <a:ext uri="{96DAC541-7B7A-43D3-8B79-37D633B846F1}">
                <asvg:svgBlip xmlns:asvg="http://schemas.microsoft.com/office/drawing/2016/SVG/main" r:embed="rId4"/>
              </a:ext>
            </a:extLst>
          </a:blip>
          <a:srcRect/>
          <a:stretch/>
        </p:blipFill>
        <p:spPr>
          <a:xfrm>
            <a:off x="1295401" y="1176865"/>
            <a:ext cx="914400" cy="914400"/>
          </a:xfrm>
          <a:prstGeom prst="rect">
            <a:avLst/>
          </a:prstGeom>
        </p:spPr>
      </p:pic>
    </p:spTree>
    <p:extLst>
      <p:ext uri="{BB962C8B-B14F-4D97-AF65-F5344CB8AC3E}">
        <p14:creationId xmlns:p14="http://schemas.microsoft.com/office/powerpoint/2010/main" val="2990837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6F17165-6043-2C4A-54EA-92D56AA1C428}"/>
              </a:ext>
            </a:extLst>
          </p:cNvPr>
          <p:cNvPicPr>
            <a:picLocks noChangeAspect="1"/>
          </p:cNvPicPr>
          <p:nvPr/>
        </p:nvPicPr>
        <p:blipFill>
          <a:blip r:embed="rId3"/>
          <a:stretch>
            <a:fillRect/>
          </a:stretch>
        </p:blipFill>
        <p:spPr>
          <a:xfrm>
            <a:off x="0" y="63500"/>
            <a:ext cx="12143355" cy="6731000"/>
          </a:xfrm>
          <a:prstGeom prst="rect">
            <a:avLst/>
          </a:prstGeom>
        </p:spPr>
      </p:pic>
      <p:sp>
        <p:nvSpPr>
          <p:cNvPr id="5" name="Arrow: Up 4">
            <a:extLst>
              <a:ext uri="{FF2B5EF4-FFF2-40B4-BE49-F238E27FC236}">
                <a16:creationId xmlns:a16="http://schemas.microsoft.com/office/drawing/2014/main" id="{5A537783-B42C-0597-7B6D-040D87F0A48B}"/>
              </a:ext>
            </a:extLst>
          </p:cNvPr>
          <p:cNvSpPr/>
          <p:nvPr/>
        </p:nvSpPr>
        <p:spPr>
          <a:xfrm rot="17770139">
            <a:off x="7417480" y="2065513"/>
            <a:ext cx="514293" cy="1045351"/>
          </a:xfrm>
          <a:prstGeom prst="up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154F8409-D297-5173-C91C-61948841D219}"/>
              </a:ext>
            </a:extLst>
          </p:cNvPr>
          <p:cNvGrpSpPr/>
          <p:nvPr/>
        </p:nvGrpSpPr>
        <p:grpSpPr>
          <a:xfrm>
            <a:off x="8565472" y="3543301"/>
            <a:ext cx="2055636" cy="2586264"/>
            <a:chOff x="8565472" y="3756067"/>
            <a:chExt cx="1753841" cy="2373497"/>
          </a:xfrm>
        </p:grpSpPr>
        <p:sp>
          <p:nvSpPr>
            <p:cNvPr id="6" name="Arrow: Up 5">
              <a:extLst>
                <a:ext uri="{FF2B5EF4-FFF2-40B4-BE49-F238E27FC236}">
                  <a16:creationId xmlns:a16="http://schemas.microsoft.com/office/drawing/2014/main" id="{6DA8EFED-F394-C44B-3F74-278548A73744}"/>
                </a:ext>
              </a:extLst>
            </p:cNvPr>
            <p:cNvSpPr/>
            <p:nvPr/>
          </p:nvSpPr>
          <p:spPr>
            <a:xfrm rot="12940862">
              <a:off x="8565472" y="5290208"/>
              <a:ext cx="514293" cy="839356"/>
            </a:xfrm>
            <a:prstGeom prst="upArrow">
              <a:avLst/>
            </a:prstGeom>
            <a:solidFill>
              <a:srgbClr val="FFC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09D7371-B1C4-AD3E-E895-39C0B041FE4C}"/>
                </a:ext>
              </a:extLst>
            </p:cNvPr>
            <p:cNvSpPr/>
            <p:nvPr/>
          </p:nvSpPr>
          <p:spPr>
            <a:xfrm rot="18484109">
              <a:off x="9074064" y="4915257"/>
              <a:ext cx="497630" cy="306856"/>
            </a:xfrm>
            <a:prstGeom prst="rect">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F78BAC9-45F6-AED5-37CD-C7184AC0BCDA}"/>
                </a:ext>
              </a:extLst>
            </p:cNvPr>
            <p:cNvSpPr/>
            <p:nvPr/>
          </p:nvSpPr>
          <p:spPr>
            <a:xfrm rot="18484109">
              <a:off x="9495567" y="4367309"/>
              <a:ext cx="497630" cy="306856"/>
            </a:xfrm>
            <a:prstGeom prst="rect">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98EA610-BE9C-8F5D-B3D5-019D161FDDD3}"/>
                </a:ext>
              </a:extLst>
            </p:cNvPr>
            <p:cNvSpPr/>
            <p:nvPr/>
          </p:nvSpPr>
          <p:spPr>
            <a:xfrm rot="18484109">
              <a:off x="9917070" y="3851454"/>
              <a:ext cx="497630" cy="306856"/>
            </a:xfrm>
            <a:prstGeom prst="rect">
              <a:avLst/>
            </a:prstGeom>
            <a:solidFill>
              <a:srgbClr val="FFC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9" name="TextBox 18">
            <a:extLst>
              <a:ext uri="{FF2B5EF4-FFF2-40B4-BE49-F238E27FC236}">
                <a16:creationId xmlns:a16="http://schemas.microsoft.com/office/drawing/2014/main" id="{529FD6D7-90CE-BA0B-0F48-D12744D16FC2}"/>
              </a:ext>
            </a:extLst>
          </p:cNvPr>
          <p:cNvSpPr txBox="1"/>
          <p:nvPr/>
        </p:nvSpPr>
        <p:spPr>
          <a:xfrm>
            <a:off x="8040043" y="2700645"/>
            <a:ext cx="3408678" cy="1077218"/>
          </a:xfrm>
          <a:prstGeom prst="rect">
            <a:avLst/>
          </a:prstGeom>
          <a:solidFill>
            <a:srgbClr val="FFC000"/>
          </a:solidFill>
        </p:spPr>
        <p:txBody>
          <a:bodyPr wrap="square" rtlCol="0">
            <a:spAutoFit/>
          </a:bodyPr>
          <a:lstStyle/>
          <a:p>
            <a:r>
              <a:rPr lang="en-US" sz="3200" b="1" dirty="0">
                <a:solidFill>
                  <a:schemeClr val="bg1"/>
                </a:solidFill>
              </a:rPr>
              <a:t>3 Weeks BEFORE the CTM Date</a:t>
            </a:r>
          </a:p>
        </p:txBody>
      </p:sp>
    </p:spTree>
    <p:extLst>
      <p:ext uri="{BB962C8B-B14F-4D97-AF65-F5344CB8AC3E}">
        <p14:creationId xmlns:p14="http://schemas.microsoft.com/office/powerpoint/2010/main" val="39473560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9"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95E87248-09AD-8602-1771-5B9AEF73892A}"/>
              </a:ext>
            </a:extLst>
          </p:cNvPr>
          <p:cNvPicPr>
            <a:picLocks noChangeAspect="1"/>
          </p:cNvPicPr>
          <p:nvPr/>
        </p:nvPicPr>
        <p:blipFill>
          <a:blip r:embed="rId3"/>
          <a:stretch>
            <a:fillRect/>
          </a:stretch>
        </p:blipFill>
        <p:spPr>
          <a:xfrm>
            <a:off x="380561" y="217404"/>
            <a:ext cx="11430877" cy="6423192"/>
          </a:xfrm>
          <a:prstGeom prst="rect">
            <a:avLst/>
          </a:prstGeom>
          <a:ln w="63500">
            <a:solidFill>
              <a:srgbClr val="002060"/>
            </a:solidFill>
          </a:ln>
        </p:spPr>
      </p:pic>
      <p:sp>
        <p:nvSpPr>
          <p:cNvPr id="4" name="TextBox 3">
            <a:extLst>
              <a:ext uri="{FF2B5EF4-FFF2-40B4-BE49-F238E27FC236}">
                <a16:creationId xmlns:a16="http://schemas.microsoft.com/office/drawing/2014/main" id="{7C70A237-BCAF-2027-8E3B-C4557DEFB520}"/>
              </a:ext>
            </a:extLst>
          </p:cNvPr>
          <p:cNvSpPr txBox="1"/>
          <p:nvPr/>
        </p:nvSpPr>
        <p:spPr>
          <a:xfrm>
            <a:off x="3397829" y="66874"/>
            <a:ext cx="5279644" cy="584775"/>
          </a:xfrm>
          <a:prstGeom prst="rect">
            <a:avLst/>
          </a:prstGeom>
          <a:solidFill>
            <a:srgbClr val="002060"/>
          </a:solidFill>
        </p:spPr>
        <p:txBody>
          <a:bodyPr wrap="square" rtlCol="0">
            <a:spAutoFit/>
          </a:bodyPr>
          <a:lstStyle/>
          <a:p>
            <a:pPr algn="ctr"/>
            <a:r>
              <a:rPr lang="en-US" sz="3200" b="1" dirty="0">
                <a:solidFill>
                  <a:schemeClr val="bg1"/>
                </a:solidFill>
              </a:rPr>
              <a:t>When will the CTM be held?</a:t>
            </a:r>
          </a:p>
        </p:txBody>
      </p:sp>
      <p:sp>
        <p:nvSpPr>
          <p:cNvPr id="9" name="TextBox 8">
            <a:extLst>
              <a:ext uri="{FF2B5EF4-FFF2-40B4-BE49-F238E27FC236}">
                <a16:creationId xmlns:a16="http://schemas.microsoft.com/office/drawing/2014/main" id="{80B9B8F8-9D60-641C-D587-78238A274F74}"/>
              </a:ext>
            </a:extLst>
          </p:cNvPr>
          <p:cNvSpPr txBox="1"/>
          <p:nvPr/>
        </p:nvSpPr>
        <p:spPr>
          <a:xfrm>
            <a:off x="6594355" y="2584614"/>
            <a:ext cx="4166236" cy="1077218"/>
          </a:xfrm>
          <a:prstGeom prst="rect">
            <a:avLst/>
          </a:prstGeom>
          <a:solidFill>
            <a:srgbClr val="FFC000"/>
          </a:solidFill>
        </p:spPr>
        <p:txBody>
          <a:bodyPr wrap="square" rtlCol="0">
            <a:spAutoFit/>
          </a:bodyPr>
          <a:lstStyle/>
          <a:p>
            <a:r>
              <a:rPr lang="en-US" sz="3200" b="1" dirty="0">
                <a:solidFill>
                  <a:schemeClr val="bg1"/>
                </a:solidFill>
              </a:rPr>
              <a:t>Cannot tell from PSR – not a listed P6 activity</a:t>
            </a:r>
          </a:p>
        </p:txBody>
      </p:sp>
    </p:spTree>
    <p:extLst>
      <p:ext uri="{BB962C8B-B14F-4D97-AF65-F5344CB8AC3E}">
        <p14:creationId xmlns:p14="http://schemas.microsoft.com/office/powerpoint/2010/main" val="13685880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fontScale="90000"/>
          </a:bodyPr>
          <a:lstStyle/>
          <a:p>
            <a:pPr algn="l"/>
            <a:r>
              <a:rPr lang="en-US" dirty="0">
                <a:solidFill>
                  <a:srgbClr val="0070C0"/>
                </a:solidFill>
                <a:latin typeface="Abadi" panose="020B0604020104020204" pitchFamily="34" charset="0"/>
              </a:rPr>
              <a:t>Concept Report: </a:t>
            </a:r>
            <a:br>
              <a:rPr lang="en-US" dirty="0">
                <a:solidFill>
                  <a:srgbClr val="0070C0"/>
                </a:solidFill>
                <a:latin typeface="Abadi" panose="020B0604020104020204" pitchFamily="34" charset="0"/>
              </a:rPr>
            </a:br>
            <a:r>
              <a:rPr lang="en-US" dirty="0">
                <a:solidFill>
                  <a:srgbClr val="0070C0"/>
                </a:solidFill>
                <a:latin typeface="Abadi" panose="020B0604020104020204" pitchFamily="34" charset="0"/>
              </a:rPr>
              <a:t>“Why” Is It Needed</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3242731"/>
            <a:ext cx="9601196" cy="3923681"/>
          </a:xfrm>
        </p:spPr>
        <p:txBody>
          <a:bodyPr>
            <a:normAutofit/>
          </a:bodyPr>
          <a:lstStyle/>
          <a:p>
            <a:pPr marL="0" indent="0">
              <a:buNone/>
            </a:pPr>
            <a:endParaRPr lang="en-US" sz="1200" dirty="0">
              <a:latin typeface="Abadi" panose="020B0604020104020204" pitchFamily="34" charset="0"/>
            </a:endParaRPr>
          </a:p>
          <a:p>
            <a:pPr marL="0" indent="0">
              <a:buNone/>
            </a:pPr>
            <a:r>
              <a:rPr lang="en-US" sz="2800" dirty="0">
                <a:solidFill>
                  <a:srgbClr val="FF0000"/>
                </a:solidFill>
                <a:latin typeface="Abadi" panose="020B0604020104020204" pitchFamily="34" charset="0"/>
              </a:rPr>
              <a:t>Project Justification Statement (PJS) </a:t>
            </a:r>
            <a:endParaRPr lang="en-US" sz="2800" dirty="0">
              <a:latin typeface="Abadi" panose="020B0604020104020204" pitchFamily="34" charset="0"/>
            </a:endParaRPr>
          </a:p>
          <a:p>
            <a:r>
              <a:rPr lang="en-US" sz="2800" dirty="0">
                <a:latin typeface="Abadi" panose="020B0604020104020204" pitchFamily="34" charset="0"/>
              </a:rPr>
              <a:t>brief statement </a:t>
            </a:r>
            <a:r>
              <a:rPr lang="en-US" sz="2800" u="sng" dirty="0">
                <a:latin typeface="Abadi" panose="020B0604020104020204" pitchFamily="34" charset="0"/>
              </a:rPr>
              <a:t>identifying </a:t>
            </a:r>
            <a:r>
              <a:rPr lang="en-US" sz="2800" dirty="0">
                <a:latin typeface="Abadi" panose="020B0604020104020204" pitchFamily="34" charset="0"/>
              </a:rPr>
              <a:t>and </a:t>
            </a:r>
            <a:r>
              <a:rPr lang="en-US" sz="2800" u="sng" dirty="0">
                <a:latin typeface="Abadi" panose="020B0604020104020204" pitchFamily="34" charset="0"/>
              </a:rPr>
              <a:t>explaining the major issue(s) </a:t>
            </a:r>
            <a:r>
              <a:rPr lang="en-US" sz="2800" dirty="0">
                <a:latin typeface="Abadi" panose="020B0604020104020204" pitchFamily="34" charset="0"/>
              </a:rPr>
              <a:t>that the project is intended to address. </a:t>
            </a:r>
          </a:p>
          <a:p>
            <a:pPr marL="457200" lvl="1" indent="0">
              <a:buNone/>
            </a:pPr>
            <a:endParaRPr lang="en-US" dirty="0"/>
          </a:p>
        </p:txBody>
      </p:sp>
      <p:sp>
        <p:nvSpPr>
          <p:cNvPr id="4" name="TextBox 3">
            <a:extLst>
              <a:ext uri="{FF2B5EF4-FFF2-40B4-BE49-F238E27FC236}">
                <a16:creationId xmlns:a16="http://schemas.microsoft.com/office/drawing/2014/main" id="{F578F782-3FE8-4EF0-8763-8FE749E2691E}"/>
              </a:ext>
            </a:extLst>
          </p:cNvPr>
          <p:cNvSpPr txBox="1"/>
          <p:nvPr/>
        </p:nvSpPr>
        <p:spPr>
          <a:xfrm>
            <a:off x="8743952" y="6433799"/>
            <a:ext cx="3739152" cy="461665"/>
          </a:xfrm>
          <a:prstGeom prst="rect">
            <a:avLst/>
          </a:prstGeom>
          <a:noFill/>
        </p:spPr>
        <p:txBody>
          <a:bodyPr wrap="square" rtlCol="0">
            <a:spAutoFit/>
          </a:bodyPr>
          <a:lstStyle/>
          <a:p>
            <a:r>
              <a:rPr lang="en-US" sz="2400" dirty="0">
                <a:latin typeface="Abadi" panose="020B0604020104020204" pitchFamily="34" charset="0"/>
              </a:rPr>
              <a:t>PDP Sections 5.2 &amp; 5.3</a:t>
            </a:r>
          </a:p>
        </p:txBody>
      </p:sp>
      <p:sp>
        <p:nvSpPr>
          <p:cNvPr id="8" name="Callout: Left Arrow 7">
            <a:extLst>
              <a:ext uri="{FF2B5EF4-FFF2-40B4-BE49-F238E27FC236}">
                <a16:creationId xmlns:a16="http://schemas.microsoft.com/office/drawing/2014/main" id="{EE9D43B9-DB10-6B0E-3615-F18402F23090}"/>
              </a:ext>
            </a:extLst>
          </p:cNvPr>
          <p:cNvSpPr/>
          <p:nvPr/>
        </p:nvSpPr>
        <p:spPr>
          <a:xfrm rot="20862532">
            <a:off x="6993733" y="2737929"/>
            <a:ext cx="3128963" cy="1303867"/>
          </a:xfrm>
          <a:prstGeom prst="leftArrowCallout">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latin typeface="Abadi" panose="020B0604020104020204" pitchFamily="34" charset="0"/>
              </a:rPr>
              <a:t>“WHY”</a:t>
            </a:r>
          </a:p>
        </p:txBody>
      </p:sp>
    </p:spTree>
    <p:extLst>
      <p:ext uri="{BB962C8B-B14F-4D97-AF65-F5344CB8AC3E}">
        <p14:creationId xmlns:p14="http://schemas.microsoft.com/office/powerpoint/2010/main" val="15750350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375AF7-C9FA-8148-3DC0-E01969DECA69}"/>
              </a:ext>
            </a:extLst>
          </p:cNvPr>
          <p:cNvPicPr>
            <a:picLocks noChangeAspect="1"/>
          </p:cNvPicPr>
          <p:nvPr/>
        </p:nvPicPr>
        <p:blipFill>
          <a:blip r:embed="rId3"/>
          <a:stretch>
            <a:fillRect/>
          </a:stretch>
        </p:blipFill>
        <p:spPr>
          <a:xfrm>
            <a:off x="14006" y="1037501"/>
            <a:ext cx="12163987" cy="5257799"/>
          </a:xfrm>
          <a:prstGeom prst="rect">
            <a:avLst/>
          </a:prstGeom>
        </p:spPr>
      </p:pic>
      <p:pic>
        <p:nvPicPr>
          <p:cNvPr id="16" name="Picture 15">
            <a:extLst>
              <a:ext uri="{FF2B5EF4-FFF2-40B4-BE49-F238E27FC236}">
                <a16:creationId xmlns:a16="http://schemas.microsoft.com/office/drawing/2014/main" id="{82D5504F-B18A-2865-5097-78077137C6AC}"/>
              </a:ext>
            </a:extLst>
          </p:cNvPr>
          <p:cNvPicPr>
            <a:picLocks noChangeAspect="1"/>
          </p:cNvPicPr>
          <p:nvPr/>
        </p:nvPicPr>
        <p:blipFill>
          <a:blip r:embed="rId4"/>
          <a:stretch>
            <a:fillRect/>
          </a:stretch>
        </p:blipFill>
        <p:spPr>
          <a:xfrm>
            <a:off x="-14007" y="449142"/>
            <a:ext cx="12163987" cy="588359"/>
          </a:xfrm>
          <a:prstGeom prst="rect">
            <a:avLst/>
          </a:prstGeom>
        </p:spPr>
      </p:pic>
      <p:sp>
        <p:nvSpPr>
          <p:cNvPr id="17" name="TextBox 16">
            <a:extLst>
              <a:ext uri="{FF2B5EF4-FFF2-40B4-BE49-F238E27FC236}">
                <a16:creationId xmlns:a16="http://schemas.microsoft.com/office/drawing/2014/main" id="{CC97210F-EF4F-610D-CB37-8D17B4D28C6E}"/>
              </a:ext>
            </a:extLst>
          </p:cNvPr>
          <p:cNvSpPr txBox="1"/>
          <p:nvPr/>
        </p:nvSpPr>
        <p:spPr>
          <a:xfrm>
            <a:off x="215091" y="6397364"/>
            <a:ext cx="3200400" cy="369332"/>
          </a:xfrm>
          <a:prstGeom prst="rect">
            <a:avLst/>
          </a:prstGeom>
          <a:solidFill>
            <a:srgbClr val="86EC6E"/>
          </a:solidFill>
        </p:spPr>
        <p:txBody>
          <a:bodyPr wrap="square" rtlCol="0">
            <a:spAutoFit/>
          </a:bodyPr>
          <a:lstStyle/>
          <a:p>
            <a:r>
              <a:rPr lang="en-US" b="1" dirty="0"/>
              <a:t>*excerpt of P6 for PI 0017959</a:t>
            </a:r>
          </a:p>
        </p:txBody>
      </p:sp>
      <p:sp>
        <p:nvSpPr>
          <p:cNvPr id="18" name="TextBox 17">
            <a:extLst>
              <a:ext uri="{FF2B5EF4-FFF2-40B4-BE49-F238E27FC236}">
                <a16:creationId xmlns:a16="http://schemas.microsoft.com/office/drawing/2014/main" id="{4BCAB264-9B69-D9A6-4300-ED99BDA1F18F}"/>
              </a:ext>
            </a:extLst>
          </p:cNvPr>
          <p:cNvSpPr txBox="1"/>
          <p:nvPr/>
        </p:nvSpPr>
        <p:spPr>
          <a:xfrm>
            <a:off x="6605160" y="1153159"/>
            <a:ext cx="5255841" cy="584775"/>
          </a:xfrm>
          <a:prstGeom prst="rect">
            <a:avLst/>
          </a:prstGeom>
          <a:solidFill>
            <a:srgbClr val="002060"/>
          </a:solidFill>
        </p:spPr>
        <p:txBody>
          <a:bodyPr wrap="square" rtlCol="0">
            <a:spAutoFit/>
          </a:bodyPr>
          <a:lstStyle/>
          <a:p>
            <a:r>
              <a:rPr lang="en-US" sz="3200" b="1" dirty="0">
                <a:solidFill>
                  <a:schemeClr val="bg1"/>
                </a:solidFill>
              </a:rPr>
              <a:t>When will the CTM be held?</a:t>
            </a:r>
          </a:p>
        </p:txBody>
      </p:sp>
      <p:sp>
        <p:nvSpPr>
          <p:cNvPr id="20" name="Rectangle 19">
            <a:extLst>
              <a:ext uri="{FF2B5EF4-FFF2-40B4-BE49-F238E27FC236}">
                <a16:creationId xmlns:a16="http://schemas.microsoft.com/office/drawing/2014/main" id="{DA8870D4-6BC0-3355-E7A6-0FB841BFAC99}"/>
              </a:ext>
            </a:extLst>
          </p:cNvPr>
          <p:cNvSpPr/>
          <p:nvPr/>
        </p:nvSpPr>
        <p:spPr>
          <a:xfrm>
            <a:off x="8456893" y="5546001"/>
            <a:ext cx="3693087" cy="368300"/>
          </a:xfrm>
          <a:prstGeom prst="rect">
            <a:avLst/>
          </a:prstGeom>
          <a:solidFill>
            <a:srgbClr val="FFFF0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49BC4A17-5884-34DA-D450-43534256AE1F}"/>
              </a:ext>
            </a:extLst>
          </p:cNvPr>
          <p:cNvSpPr/>
          <p:nvPr/>
        </p:nvSpPr>
        <p:spPr>
          <a:xfrm>
            <a:off x="42020" y="449142"/>
            <a:ext cx="12107960" cy="5846158"/>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529FD6D7-90CE-BA0B-0F48-D12744D16FC2}"/>
              </a:ext>
            </a:extLst>
          </p:cNvPr>
          <p:cNvSpPr txBox="1"/>
          <p:nvPr/>
        </p:nvSpPr>
        <p:spPr>
          <a:xfrm>
            <a:off x="7272022" y="6104977"/>
            <a:ext cx="2829560" cy="584775"/>
          </a:xfrm>
          <a:prstGeom prst="rect">
            <a:avLst/>
          </a:prstGeom>
          <a:solidFill>
            <a:srgbClr val="FFC000"/>
          </a:solidFill>
          <a:ln w="25400">
            <a:solidFill>
              <a:schemeClr val="tx1"/>
            </a:solidFill>
          </a:ln>
        </p:spPr>
        <p:txBody>
          <a:bodyPr wrap="square" rtlCol="0">
            <a:spAutoFit/>
          </a:bodyPr>
          <a:lstStyle/>
          <a:p>
            <a:r>
              <a:rPr lang="en-US" sz="3200" b="1" dirty="0">
                <a:solidFill>
                  <a:schemeClr val="bg1"/>
                </a:solidFill>
              </a:rPr>
              <a:t>March 10, 2023</a:t>
            </a:r>
          </a:p>
        </p:txBody>
      </p:sp>
    </p:spTree>
    <p:extLst>
      <p:ext uri="{BB962C8B-B14F-4D97-AF65-F5344CB8AC3E}">
        <p14:creationId xmlns:p14="http://schemas.microsoft.com/office/powerpoint/2010/main" val="3200944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375AF7-C9FA-8148-3DC0-E01969DECA69}"/>
              </a:ext>
            </a:extLst>
          </p:cNvPr>
          <p:cNvPicPr>
            <a:picLocks noChangeAspect="1"/>
          </p:cNvPicPr>
          <p:nvPr/>
        </p:nvPicPr>
        <p:blipFill>
          <a:blip r:embed="rId3"/>
          <a:stretch>
            <a:fillRect/>
          </a:stretch>
        </p:blipFill>
        <p:spPr>
          <a:xfrm>
            <a:off x="-15393" y="1003297"/>
            <a:ext cx="12196964" cy="5272053"/>
          </a:xfrm>
          <a:prstGeom prst="rect">
            <a:avLst/>
          </a:prstGeom>
        </p:spPr>
      </p:pic>
      <p:pic>
        <p:nvPicPr>
          <p:cNvPr id="16" name="Picture 15">
            <a:extLst>
              <a:ext uri="{FF2B5EF4-FFF2-40B4-BE49-F238E27FC236}">
                <a16:creationId xmlns:a16="http://schemas.microsoft.com/office/drawing/2014/main" id="{82D5504F-B18A-2865-5097-78077137C6AC}"/>
              </a:ext>
            </a:extLst>
          </p:cNvPr>
          <p:cNvPicPr>
            <a:picLocks noChangeAspect="1"/>
          </p:cNvPicPr>
          <p:nvPr/>
        </p:nvPicPr>
        <p:blipFill>
          <a:blip r:embed="rId4"/>
          <a:stretch>
            <a:fillRect/>
          </a:stretch>
        </p:blipFill>
        <p:spPr>
          <a:xfrm>
            <a:off x="-43407" y="414938"/>
            <a:ext cx="12196973" cy="589955"/>
          </a:xfrm>
          <a:prstGeom prst="rect">
            <a:avLst/>
          </a:prstGeom>
        </p:spPr>
      </p:pic>
      <p:sp>
        <p:nvSpPr>
          <p:cNvPr id="17" name="TextBox 16">
            <a:extLst>
              <a:ext uri="{FF2B5EF4-FFF2-40B4-BE49-F238E27FC236}">
                <a16:creationId xmlns:a16="http://schemas.microsoft.com/office/drawing/2014/main" id="{CC97210F-EF4F-610D-CB37-8D17B4D28C6E}"/>
              </a:ext>
            </a:extLst>
          </p:cNvPr>
          <p:cNvSpPr txBox="1"/>
          <p:nvPr/>
        </p:nvSpPr>
        <p:spPr>
          <a:xfrm>
            <a:off x="172998" y="6405324"/>
            <a:ext cx="3200400" cy="369332"/>
          </a:xfrm>
          <a:prstGeom prst="rect">
            <a:avLst/>
          </a:prstGeom>
          <a:solidFill>
            <a:srgbClr val="86EC6E"/>
          </a:solidFill>
        </p:spPr>
        <p:txBody>
          <a:bodyPr wrap="square" rtlCol="0">
            <a:spAutoFit/>
          </a:bodyPr>
          <a:lstStyle/>
          <a:p>
            <a:r>
              <a:rPr lang="en-US" b="1" dirty="0"/>
              <a:t>*excerpt of P6 for PI 0017959</a:t>
            </a:r>
          </a:p>
        </p:txBody>
      </p:sp>
      <p:sp>
        <p:nvSpPr>
          <p:cNvPr id="18" name="TextBox 17">
            <a:extLst>
              <a:ext uri="{FF2B5EF4-FFF2-40B4-BE49-F238E27FC236}">
                <a16:creationId xmlns:a16="http://schemas.microsoft.com/office/drawing/2014/main" id="{4BCAB264-9B69-D9A6-4300-ED99BDA1F18F}"/>
              </a:ext>
            </a:extLst>
          </p:cNvPr>
          <p:cNvSpPr txBox="1"/>
          <p:nvPr/>
        </p:nvSpPr>
        <p:spPr>
          <a:xfrm>
            <a:off x="6777594" y="1231898"/>
            <a:ext cx="4928007" cy="1069287"/>
          </a:xfrm>
          <a:prstGeom prst="rect">
            <a:avLst/>
          </a:prstGeom>
          <a:solidFill>
            <a:srgbClr val="002060"/>
          </a:solidFill>
        </p:spPr>
        <p:txBody>
          <a:bodyPr wrap="square" rtlCol="0">
            <a:spAutoFit/>
          </a:bodyPr>
          <a:lstStyle/>
          <a:p>
            <a:r>
              <a:rPr lang="en-US" sz="3200" b="1" dirty="0">
                <a:solidFill>
                  <a:schemeClr val="bg1"/>
                </a:solidFill>
              </a:rPr>
              <a:t>When does the CTM invite need to be sent out?</a:t>
            </a:r>
          </a:p>
        </p:txBody>
      </p:sp>
      <p:sp>
        <p:nvSpPr>
          <p:cNvPr id="19" name="TextBox 18">
            <a:extLst>
              <a:ext uri="{FF2B5EF4-FFF2-40B4-BE49-F238E27FC236}">
                <a16:creationId xmlns:a16="http://schemas.microsoft.com/office/drawing/2014/main" id="{529FD6D7-90CE-BA0B-0F48-D12744D16FC2}"/>
              </a:ext>
            </a:extLst>
          </p:cNvPr>
          <p:cNvSpPr txBox="1"/>
          <p:nvPr/>
        </p:nvSpPr>
        <p:spPr>
          <a:xfrm>
            <a:off x="6770336" y="2537717"/>
            <a:ext cx="3809377" cy="1558104"/>
          </a:xfrm>
          <a:prstGeom prst="rect">
            <a:avLst/>
          </a:prstGeom>
          <a:solidFill>
            <a:srgbClr val="FFC000"/>
          </a:solidFill>
        </p:spPr>
        <p:txBody>
          <a:bodyPr wrap="square" rtlCol="0">
            <a:spAutoFit/>
          </a:bodyPr>
          <a:lstStyle/>
          <a:p>
            <a:r>
              <a:rPr lang="en-US" sz="3200" b="1" dirty="0">
                <a:solidFill>
                  <a:schemeClr val="bg1"/>
                </a:solidFill>
              </a:rPr>
              <a:t>HINT #1: It is not listed on the P6 schedule</a:t>
            </a:r>
          </a:p>
        </p:txBody>
      </p:sp>
      <p:sp>
        <p:nvSpPr>
          <p:cNvPr id="2" name="Rectangle 1">
            <a:extLst>
              <a:ext uri="{FF2B5EF4-FFF2-40B4-BE49-F238E27FC236}">
                <a16:creationId xmlns:a16="http://schemas.microsoft.com/office/drawing/2014/main" id="{4F6F0978-3C6A-A102-035C-8AB2EF59E640}"/>
              </a:ext>
            </a:extLst>
          </p:cNvPr>
          <p:cNvSpPr/>
          <p:nvPr/>
        </p:nvSpPr>
        <p:spPr>
          <a:xfrm>
            <a:off x="23112" y="414938"/>
            <a:ext cx="12130454" cy="5860412"/>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381E2E21-28E5-D321-40AA-467B7D8E37C9}"/>
              </a:ext>
            </a:extLst>
          </p:cNvPr>
          <p:cNvSpPr txBox="1"/>
          <p:nvPr/>
        </p:nvSpPr>
        <p:spPr>
          <a:xfrm>
            <a:off x="6840146" y="4437144"/>
            <a:ext cx="3834091" cy="2081108"/>
          </a:xfrm>
          <a:prstGeom prst="rect">
            <a:avLst/>
          </a:prstGeom>
          <a:solidFill>
            <a:srgbClr val="FB815B"/>
          </a:solidFill>
        </p:spPr>
        <p:txBody>
          <a:bodyPr wrap="square" rtlCol="0">
            <a:spAutoFit/>
          </a:bodyPr>
          <a:lstStyle/>
          <a:p>
            <a:r>
              <a:rPr lang="en-US" sz="3200" b="1" dirty="0">
                <a:solidFill>
                  <a:schemeClr val="bg1"/>
                </a:solidFill>
              </a:rPr>
              <a:t>HINT #2: Template provided directions on the timing of the invite.</a:t>
            </a:r>
          </a:p>
        </p:txBody>
      </p:sp>
    </p:spTree>
    <p:extLst>
      <p:ext uri="{BB962C8B-B14F-4D97-AF65-F5344CB8AC3E}">
        <p14:creationId xmlns:p14="http://schemas.microsoft.com/office/powerpoint/2010/main" val="1863780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375AF7-C9FA-8148-3DC0-E01969DECA69}"/>
              </a:ext>
            </a:extLst>
          </p:cNvPr>
          <p:cNvPicPr>
            <a:picLocks noChangeAspect="1"/>
          </p:cNvPicPr>
          <p:nvPr/>
        </p:nvPicPr>
        <p:blipFill>
          <a:blip r:embed="rId3"/>
          <a:stretch>
            <a:fillRect/>
          </a:stretch>
        </p:blipFill>
        <p:spPr>
          <a:xfrm>
            <a:off x="28013" y="1008142"/>
            <a:ext cx="12163987" cy="5257799"/>
          </a:xfrm>
          <a:prstGeom prst="rect">
            <a:avLst/>
          </a:prstGeom>
        </p:spPr>
      </p:pic>
      <p:pic>
        <p:nvPicPr>
          <p:cNvPr id="16" name="Picture 15">
            <a:extLst>
              <a:ext uri="{FF2B5EF4-FFF2-40B4-BE49-F238E27FC236}">
                <a16:creationId xmlns:a16="http://schemas.microsoft.com/office/drawing/2014/main" id="{82D5504F-B18A-2865-5097-78077137C6AC}"/>
              </a:ext>
            </a:extLst>
          </p:cNvPr>
          <p:cNvPicPr>
            <a:picLocks noChangeAspect="1"/>
          </p:cNvPicPr>
          <p:nvPr/>
        </p:nvPicPr>
        <p:blipFill>
          <a:blip r:embed="rId4"/>
          <a:stretch>
            <a:fillRect/>
          </a:stretch>
        </p:blipFill>
        <p:spPr>
          <a:xfrm>
            <a:off x="0" y="419783"/>
            <a:ext cx="12163987" cy="588359"/>
          </a:xfrm>
          <a:prstGeom prst="rect">
            <a:avLst/>
          </a:prstGeom>
        </p:spPr>
      </p:pic>
      <p:sp>
        <p:nvSpPr>
          <p:cNvPr id="17" name="TextBox 16">
            <a:extLst>
              <a:ext uri="{FF2B5EF4-FFF2-40B4-BE49-F238E27FC236}">
                <a16:creationId xmlns:a16="http://schemas.microsoft.com/office/drawing/2014/main" id="{CC97210F-EF4F-610D-CB37-8D17B4D28C6E}"/>
              </a:ext>
            </a:extLst>
          </p:cNvPr>
          <p:cNvSpPr txBox="1"/>
          <p:nvPr/>
        </p:nvSpPr>
        <p:spPr>
          <a:xfrm>
            <a:off x="113386" y="6404491"/>
            <a:ext cx="3200400" cy="369332"/>
          </a:xfrm>
          <a:prstGeom prst="rect">
            <a:avLst/>
          </a:prstGeom>
          <a:solidFill>
            <a:srgbClr val="86EC6E"/>
          </a:solidFill>
        </p:spPr>
        <p:txBody>
          <a:bodyPr wrap="square" rtlCol="0">
            <a:spAutoFit/>
          </a:bodyPr>
          <a:lstStyle/>
          <a:p>
            <a:r>
              <a:rPr lang="en-US" b="1" dirty="0"/>
              <a:t>*excerpt of P6 for PI 0017959</a:t>
            </a:r>
          </a:p>
        </p:txBody>
      </p:sp>
      <p:sp>
        <p:nvSpPr>
          <p:cNvPr id="19" name="TextBox 18">
            <a:extLst>
              <a:ext uri="{FF2B5EF4-FFF2-40B4-BE49-F238E27FC236}">
                <a16:creationId xmlns:a16="http://schemas.microsoft.com/office/drawing/2014/main" id="{529FD6D7-90CE-BA0B-0F48-D12744D16FC2}"/>
              </a:ext>
            </a:extLst>
          </p:cNvPr>
          <p:cNvSpPr txBox="1"/>
          <p:nvPr/>
        </p:nvSpPr>
        <p:spPr>
          <a:xfrm>
            <a:off x="5379722" y="1396127"/>
            <a:ext cx="5288278" cy="584775"/>
          </a:xfrm>
          <a:prstGeom prst="rect">
            <a:avLst/>
          </a:prstGeom>
          <a:solidFill>
            <a:srgbClr val="FFC000"/>
          </a:solidFill>
        </p:spPr>
        <p:txBody>
          <a:bodyPr wrap="square" rtlCol="0">
            <a:spAutoFit/>
          </a:bodyPr>
          <a:lstStyle/>
          <a:p>
            <a:r>
              <a:rPr lang="en-US" sz="3200" b="1" dirty="0">
                <a:solidFill>
                  <a:schemeClr val="bg1"/>
                </a:solidFill>
              </a:rPr>
              <a:t>CTM =               BL 3/10/23</a:t>
            </a:r>
          </a:p>
        </p:txBody>
      </p:sp>
      <p:sp>
        <p:nvSpPr>
          <p:cNvPr id="2" name="TextBox 1">
            <a:extLst>
              <a:ext uri="{FF2B5EF4-FFF2-40B4-BE49-F238E27FC236}">
                <a16:creationId xmlns:a16="http://schemas.microsoft.com/office/drawing/2014/main" id="{E9822012-AD60-82D8-2CB3-38A52FC9BB09}"/>
              </a:ext>
            </a:extLst>
          </p:cNvPr>
          <p:cNvSpPr txBox="1"/>
          <p:nvPr/>
        </p:nvSpPr>
        <p:spPr>
          <a:xfrm>
            <a:off x="1360208" y="611616"/>
            <a:ext cx="2829560" cy="2554545"/>
          </a:xfrm>
          <a:prstGeom prst="rect">
            <a:avLst/>
          </a:prstGeom>
          <a:solidFill>
            <a:srgbClr val="002060"/>
          </a:solidFill>
        </p:spPr>
        <p:txBody>
          <a:bodyPr wrap="square" rtlCol="0">
            <a:spAutoFit/>
          </a:bodyPr>
          <a:lstStyle/>
          <a:p>
            <a:r>
              <a:rPr lang="en-US" sz="3200" b="1" dirty="0">
                <a:solidFill>
                  <a:schemeClr val="bg1"/>
                </a:solidFill>
              </a:rPr>
              <a:t>What date does the CTM invite need to be sent to participants?</a:t>
            </a:r>
          </a:p>
        </p:txBody>
      </p:sp>
      <p:sp>
        <p:nvSpPr>
          <p:cNvPr id="3" name="TextBox 2">
            <a:extLst>
              <a:ext uri="{FF2B5EF4-FFF2-40B4-BE49-F238E27FC236}">
                <a16:creationId xmlns:a16="http://schemas.microsoft.com/office/drawing/2014/main" id="{EE0B3A7E-D1EA-7E8E-B198-4EE1DD78C1EE}"/>
              </a:ext>
            </a:extLst>
          </p:cNvPr>
          <p:cNvSpPr txBox="1"/>
          <p:nvPr/>
        </p:nvSpPr>
        <p:spPr>
          <a:xfrm>
            <a:off x="5379722" y="2085040"/>
            <a:ext cx="5288278" cy="584775"/>
          </a:xfrm>
          <a:prstGeom prst="rect">
            <a:avLst/>
          </a:prstGeom>
          <a:solidFill>
            <a:schemeClr val="accent3">
              <a:lumMod val="75000"/>
            </a:schemeClr>
          </a:solidFill>
        </p:spPr>
        <p:txBody>
          <a:bodyPr wrap="square" rtlCol="0">
            <a:spAutoFit/>
          </a:bodyPr>
          <a:lstStyle/>
          <a:p>
            <a:r>
              <a:rPr lang="en-US" sz="3200" b="1" dirty="0">
                <a:solidFill>
                  <a:schemeClr val="bg1"/>
                </a:solidFill>
              </a:rPr>
              <a:t>3 weeks before =      2/17/23</a:t>
            </a:r>
          </a:p>
        </p:txBody>
      </p:sp>
      <p:sp>
        <p:nvSpPr>
          <p:cNvPr id="4" name="TextBox 3">
            <a:extLst>
              <a:ext uri="{FF2B5EF4-FFF2-40B4-BE49-F238E27FC236}">
                <a16:creationId xmlns:a16="http://schemas.microsoft.com/office/drawing/2014/main" id="{37B18505-D9B1-3845-9E28-B1CFC9464202}"/>
              </a:ext>
            </a:extLst>
          </p:cNvPr>
          <p:cNvSpPr txBox="1"/>
          <p:nvPr/>
        </p:nvSpPr>
        <p:spPr>
          <a:xfrm>
            <a:off x="4953581" y="684926"/>
            <a:ext cx="6097306" cy="584775"/>
          </a:xfrm>
          <a:prstGeom prst="rect">
            <a:avLst/>
          </a:prstGeom>
          <a:solidFill>
            <a:srgbClr val="FF0000"/>
          </a:solidFill>
        </p:spPr>
        <p:txBody>
          <a:bodyPr wrap="square" rtlCol="0">
            <a:spAutoFit/>
          </a:bodyPr>
          <a:lstStyle/>
          <a:p>
            <a:r>
              <a:rPr lang="en-US" sz="3200" b="1" dirty="0">
                <a:solidFill>
                  <a:schemeClr val="bg1"/>
                </a:solidFill>
              </a:rPr>
              <a:t>BEGIN with the END in MIND</a:t>
            </a:r>
          </a:p>
        </p:txBody>
      </p:sp>
      <p:sp>
        <p:nvSpPr>
          <p:cNvPr id="5" name="Rectangle 4">
            <a:extLst>
              <a:ext uri="{FF2B5EF4-FFF2-40B4-BE49-F238E27FC236}">
                <a16:creationId xmlns:a16="http://schemas.microsoft.com/office/drawing/2014/main" id="{BCE2ED64-4719-8A11-BB93-AC6477C03C54}"/>
              </a:ext>
            </a:extLst>
          </p:cNvPr>
          <p:cNvSpPr/>
          <p:nvPr/>
        </p:nvSpPr>
        <p:spPr>
          <a:xfrm>
            <a:off x="42020" y="449142"/>
            <a:ext cx="12107960" cy="5846158"/>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47362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7375AF7-C9FA-8148-3DC0-E01969DECA69}"/>
              </a:ext>
            </a:extLst>
          </p:cNvPr>
          <p:cNvPicPr>
            <a:picLocks noChangeAspect="1"/>
          </p:cNvPicPr>
          <p:nvPr/>
        </p:nvPicPr>
        <p:blipFill>
          <a:blip r:embed="rId3"/>
          <a:stretch>
            <a:fillRect/>
          </a:stretch>
        </p:blipFill>
        <p:spPr>
          <a:xfrm>
            <a:off x="14006" y="1021300"/>
            <a:ext cx="12163987" cy="5257799"/>
          </a:xfrm>
          <a:prstGeom prst="rect">
            <a:avLst/>
          </a:prstGeom>
        </p:spPr>
      </p:pic>
      <p:pic>
        <p:nvPicPr>
          <p:cNvPr id="16" name="Picture 15">
            <a:extLst>
              <a:ext uri="{FF2B5EF4-FFF2-40B4-BE49-F238E27FC236}">
                <a16:creationId xmlns:a16="http://schemas.microsoft.com/office/drawing/2014/main" id="{82D5504F-B18A-2865-5097-78077137C6AC}"/>
              </a:ext>
            </a:extLst>
          </p:cNvPr>
          <p:cNvPicPr>
            <a:picLocks noChangeAspect="1"/>
          </p:cNvPicPr>
          <p:nvPr/>
        </p:nvPicPr>
        <p:blipFill>
          <a:blip r:embed="rId4"/>
          <a:stretch>
            <a:fillRect/>
          </a:stretch>
        </p:blipFill>
        <p:spPr>
          <a:xfrm>
            <a:off x="-14007" y="432941"/>
            <a:ext cx="12163987" cy="588359"/>
          </a:xfrm>
          <a:prstGeom prst="rect">
            <a:avLst/>
          </a:prstGeom>
        </p:spPr>
      </p:pic>
      <p:sp>
        <p:nvSpPr>
          <p:cNvPr id="17" name="TextBox 16">
            <a:extLst>
              <a:ext uri="{FF2B5EF4-FFF2-40B4-BE49-F238E27FC236}">
                <a16:creationId xmlns:a16="http://schemas.microsoft.com/office/drawing/2014/main" id="{CC97210F-EF4F-610D-CB37-8D17B4D28C6E}"/>
              </a:ext>
            </a:extLst>
          </p:cNvPr>
          <p:cNvSpPr txBox="1"/>
          <p:nvPr/>
        </p:nvSpPr>
        <p:spPr>
          <a:xfrm>
            <a:off x="155924" y="6365341"/>
            <a:ext cx="3200400" cy="369332"/>
          </a:xfrm>
          <a:prstGeom prst="rect">
            <a:avLst/>
          </a:prstGeom>
          <a:solidFill>
            <a:srgbClr val="86EC6E"/>
          </a:solidFill>
        </p:spPr>
        <p:txBody>
          <a:bodyPr wrap="square" rtlCol="0">
            <a:spAutoFit/>
          </a:bodyPr>
          <a:lstStyle/>
          <a:p>
            <a:r>
              <a:rPr lang="en-US" b="1" dirty="0"/>
              <a:t>*excerpt of P6 for PI 0017959</a:t>
            </a:r>
          </a:p>
        </p:txBody>
      </p:sp>
      <p:sp>
        <p:nvSpPr>
          <p:cNvPr id="19" name="TextBox 18">
            <a:extLst>
              <a:ext uri="{FF2B5EF4-FFF2-40B4-BE49-F238E27FC236}">
                <a16:creationId xmlns:a16="http://schemas.microsoft.com/office/drawing/2014/main" id="{529FD6D7-90CE-BA0B-0F48-D12744D16FC2}"/>
              </a:ext>
            </a:extLst>
          </p:cNvPr>
          <p:cNvSpPr txBox="1"/>
          <p:nvPr/>
        </p:nvSpPr>
        <p:spPr>
          <a:xfrm>
            <a:off x="5365715" y="1409285"/>
            <a:ext cx="5288278" cy="584775"/>
          </a:xfrm>
          <a:prstGeom prst="rect">
            <a:avLst/>
          </a:prstGeom>
          <a:solidFill>
            <a:srgbClr val="FFC000"/>
          </a:solidFill>
        </p:spPr>
        <p:txBody>
          <a:bodyPr wrap="square" rtlCol="0">
            <a:spAutoFit/>
          </a:bodyPr>
          <a:lstStyle/>
          <a:p>
            <a:r>
              <a:rPr lang="en-US" sz="3200" b="1" dirty="0">
                <a:solidFill>
                  <a:schemeClr val="bg1"/>
                </a:solidFill>
              </a:rPr>
              <a:t>CTM =               BL 3/10/23</a:t>
            </a:r>
          </a:p>
        </p:txBody>
      </p:sp>
      <p:sp>
        <p:nvSpPr>
          <p:cNvPr id="2" name="TextBox 1">
            <a:extLst>
              <a:ext uri="{FF2B5EF4-FFF2-40B4-BE49-F238E27FC236}">
                <a16:creationId xmlns:a16="http://schemas.microsoft.com/office/drawing/2014/main" id="{E9822012-AD60-82D8-2CB3-38A52FC9BB09}"/>
              </a:ext>
            </a:extLst>
          </p:cNvPr>
          <p:cNvSpPr txBox="1"/>
          <p:nvPr/>
        </p:nvSpPr>
        <p:spPr>
          <a:xfrm>
            <a:off x="1346201" y="624774"/>
            <a:ext cx="2829560" cy="2554545"/>
          </a:xfrm>
          <a:prstGeom prst="rect">
            <a:avLst/>
          </a:prstGeom>
          <a:solidFill>
            <a:srgbClr val="002060"/>
          </a:solidFill>
        </p:spPr>
        <p:txBody>
          <a:bodyPr wrap="square" rtlCol="0">
            <a:spAutoFit/>
          </a:bodyPr>
          <a:lstStyle/>
          <a:p>
            <a:r>
              <a:rPr lang="en-US" sz="3200" b="1" dirty="0">
                <a:solidFill>
                  <a:schemeClr val="bg1"/>
                </a:solidFill>
              </a:rPr>
              <a:t>When should the PM start the preparation of the CTM letter?</a:t>
            </a:r>
          </a:p>
        </p:txBody>
      </p:sp>
      <p:sp>
        <p:nvSpPr>
          <p:cNvPr id="3" name="TextBox 2">
            <a:extLst>
              <a:ext uri="{FF2B5EF4-FFF2-40B4-BE49-F238E27FC236}">
                <a16:creationId xmlns:a16="http://schemas.microsoft.com/office/drawing/2014/main" id="{EE0B3A7E-D1EA-7E8E-B198-4EE1DD78C1EE}"/>
              </a:ext>
            </a:extLst>
          </p:cNvPr>
          <p:cNvSpPr txBox="1"/>
          <p:nvPr/>
        </p:nvSpPr>
        <p:spPr>
          <a:xfrm>
            <a:off x="5365715" y="2098198"/>
            <a:ext cx="5288278" cy="1077218"/>
          </a:xfrm>
          <a:prstGeom prst="rect">
            <a:avLst/>
          </a:prstGeom>
          <a:solidFill>
            <a:schemeClr val="accent3">
              <a:lumMod val="75000"/>
            </a:schemeClr>
          </a:solidFill>
        </p:spPr>
        <p:txBody>
          <a:bodyPr wrap="square" rtlCol="0">
            <a:spAutoFit/>
          </a:bodyPr>
          <a:lstStyle/>
          <a:p>
            <a:r>
              <a:rPr lang="en-US" sz="3200" b="1" dirty="0">
                <a:solidFill>
                  <a:schemeClr val="bg1"/>
                </a:solidFill>
              </a:rPr>
              <a:t>CTM invite must be sent by =      2/17/23</a:t>
            </a:r>
          </a:p>
        </p:txBody>
      </p:sp>
      <p:sp>
        <p:nvSpPr>
          <p:cNvPr id="4" name="TextBox 3">
            <a:extLst>
              <a:ext uri="{FF2B5EF4-FFF2-40B4-BE49-F238E27FC236}">
                <a16:creationId xmlns:a16="http://schemas.microsoft.com/office/drawing/2014/main" id="{225BA4D1-DC80-BD0C-39F6-85F17884BF3B}"/>
              </a:ext>
            </a:extLst>
          </p:cNvPr>
          <p:cNvSpPr txBox="1"/>
          <p:nvPr/>
        </p:nvSpPr>
        <p:spPr>
          <a:xfrm>
            <a:off x="5365715" y="3279554"/>
            <a:ext cx="5872478" cy="2554545"/>
          </a:xfrm>
          <a:prstGeom prst="rect">
            <a:avLst/>
          </a:prstGeom>
          <a:solidFill>
            <a:srgbClr val="00B050"/>
          </a:solidFill>
        </p:spPr>
        <p:txBody>
          <a:bodyPr wrap="square" rtlCol="0">
            <a:spAutoFit/>
          </a:bodyPr>
          <a:lstStyle/>
          <a:p>
            <a:r>
              <a:rPr lang="en-US" sz="3200" b="1" dirty="0">
                <a:solidFill>
                  <a:schemeClr val="bg1"/>
                </a:solidFill>
              </a:rPr>
              <a:t>Factor time for PM’s efforts, QAQC process, &amp; signature (min. approx. 1-2 weeks before invite due date)=      </a:t>
            </a:r>
          </a:p>
          <a:p>
            <a:r>
              <a:rPr lang="en-US" sz="3200" b="1" dirty="0">
                <a:solidFill>
                  <a:schemeClr val="bg1"/>
                </a:solidFill>
              </a:rPr>
              <a:t>2/3/23 - 2/10/23</a:t>
            </a:r>
          </a:p>
        </p:txBody>
      </p:sp>
      <p:sp>
        <p:nvSpPr>
          <p:cNvPr id="5" name="TextBox 4">
            <a:extLst>
              <a:ext uri="{FF2B5EF4-FFF2-40B4-BE49-F238E27FC236}">
                <a16:creationId xmlns:a16="http://schemas.microsoft.com/office/drawing/2014/main" id="{48A7471C-6E94-0DED-3A38-424A2EF101FD}"/>
              </a:ext>
            </a:extLst>
          </p:cNvPr>
          <p:cNvSpPr txBox="1"/>
          <p:nvPr/>
        </p:nvSpPr>
        <p:spPr>
          <a:xfrm>
            <a:off x="4939574" y="698084"/>
            <a:ext cx="6097306" cy="584775"/>
          </a:xfrm>
          <a:prstGeom prst="rect">
            <a:avLst/>
          </a:prstGeom>
          <a:solidFill>
            <a:srgbClr val="FF0000"/>
          </a:solidFill>
        </p:spPr>
        <p:txBody>
          <a:bodyPr wrap="square" rtlCol="0">
            <a:spAutoFit/>
          </a:bodyPr>
          <a:lstStyle/>
          <a:p>
            <a:r>
              <a:rPr lang="en-US" sz="3200" b="1" dirty="0">
                <a:solidFill>
                  <a:schemeClr val="bg1"/>
                </a:solidFill>
              </a:rPr>
              <a:t>BEGIN with the END in MIND</a:t>
            </a:r>
          </a:p>
        </p:txBody>
      </p:sp>
      <p:sp>
        <p:nvSpPr>
          <p:cNvPr id="6" name="Rectangle 5">
            <a:extLst>
              <a:ext uri="{FF2B5EF4-FFF2-40B4-BE49-F238E27FC236}">
                <a16:creationId xmlns:a16="http://schemas.microsoft.com/office/drawing/2014/main" id="{5E42339F-D5A1-C98A-467F-88AEA7C630B6}"/>
              </a:ext>
            </a:extLst>
          </p:cNvPr>
          <p:cNvSpPr/>
          <p:nvPr/>
        </p:nvSpPr>
        <p:spPr>
          <a:xfrm>
            <a:off x="42020" y="449142"/>
            <a:ext cx="12107960" cy="5846158"/>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131587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9054D23-6575-7B77-9EA4-F308E216A47B}"/>
              </a:ext>
            </a:extLst>
          </p:cNvPr>
          <p:cNvSpPr/>
          <p:nvPr/>
        </p:nvSpPr>
        <p:spPr>
          <a:xfrm>
            <a:off x="278860" y="168613"/>
            <a:ext cx="11575914" cy="6316493"/>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81A295B3-1E3A-461E-9E8D-982E9D2F0B39}"/>
              </a:ext>
            </a:extLst>
          </p:cNvPr>
          <p:cNvPicPr>
            <a:picLocks noChangeAspect="1"/>
          </p:cNvPicPr>
          <p:nvPr/>
        </p:nvPicPr>
        <p:blipFill>
          <a:blip r:embed="rId3"/>
          <a:stretch>
            <a:fillRect/>
          </a:stretch>
        </p:blipFill>
        <p:spPr>
          <a:xfrm>
            <a:off x="2524125" y="38100"/>
            <a:ext cx="7143750" cy="6781800"/>
          </a:xfrm>
          <a:prstGeom prst="rect">
            <a:avLst/>
          </a:prstGeom>
          <a:ln w="44450">
            <a:solidFill>
              <a:srgbClr val="000099"/>
            </a:solidFill>
          </a:ln>
        </p:spPr>
      </p:pic>
      <p:sp>
        <p:nvSpPr>
          <p:cNvPr id="6" name="TextBox 5">
            <a:extLst>
              <a:ext uri="{FF2B5EF4-FFF2-40B4-BE49-F238E27FC236}">
                <a16:creationId xmlns:a16="http://schemas.microsoft.com/office/drawing/2014/main" id="{5F79B559-518D-4C3F-80B1-E0B01CBC54BC}"/>
              </a:ext>
            </a:extLst>
          </p:cNvPr>
          <p:cNvSpPr txBox="1"/>
          <p:nvPr/>
        </p:nvSpPr>
        <p:spPr>
          <a:xfrm>
            <a:off x="8715375" y="1302866"/>
            <a:ext cx="1905000" cy="1477328"/>
          </a:xfrm>
          <a:prstGeom prst="rect">
            <a:avLst/>
          </a:prstGeom>
          <a:solidFill>
            <a:schemeClr val="accent6">
              <a:lumMod val="40000"/>
              <a:lumOff val="60000"/>
            </a:schemeClr>
          </a:solidFill>
        </p:spPr>
        <p:txBody>
          <a:bodyPr wrap="square" rtlCol="0">
            <a:spAutoFit/>
          </a:bodyPr>
          <a:lstStyle/>
          <a:p>
            <a:r>
              <a:rPr lang="en-US" dirty="0"/>
              <a:t>Fill out anything that is highlighted in gray. Remove the highlight when done.</a:t>
            </a:r>
          </a:p>
        </p:txBody>
      </p:sp>
      <p:sp>
        <p:nvSpPr>
          <p:cNvPr id="8" name="TextBox 7">
            <a:extLst>
              <a:ext uri="{FF2B5EF4-FFF2-40B4-BE49-F238E27FC236}">
                <a16:creationId xmlns:a16="http://schemas.microsoft.com/office/drawing/2014/main" id="{0FC04BC7-8DEE-42D5-98CC-982316A0E2B3}"/>
              </a:ext>
            </a:extLst>
          </p:cNvPr>
          <p:cNvSpPr txBox="1"/>
          <p:nvPr/>
        </p:nvSpPr>
        <p:spPr>
          <a:xfrm>
            <a:off x="831849" y="4542473"/>
            <a:ext cx="2019300" cy="1477328"/>
          </a:xfrm>
          <a:prstGeom prst="rect">
            <a:avLst/>
          </a:prstGeom>
          <a:solidFill>
            <a:srgbClr val="FFC000"/>
          </a:solidFill>
        </p:spPr>
        <p:txBody>
          <a:bodyPr wrap="square" rtlCol="0" anchor="ctr">
            <a:spAutoFit/>
          </a:bodyPr>
          <a:lstStyle/>
          <a:p>
            <a:r>
              <a:rPr lang="en-US" dirty="0"/>
              <a:t>Yellow highlight are </a:t>
            </a:r>
          </a:p>
          <a:p>
            <a:r>
              <a:rPr lang="en-US" dirty="0"/>
              <a:t>directions for the preparer and should be removed along with the red text.</a:t>
            </a:r>
          </a:p>
        </p:txBody>
      </p:sp>
      <p:sp>
        <p:nvSpPr>
          <p:cNvPr id="9" name="Arrow: Right 8">
            <a:extLst>
              <a:ext uri="{FF2B5EF4-FFF2-40B4-BE49-F238E27FC236}">
                <a16:creationId xmlns:a16="http://schemas.microsoft.com/office/drawing/2014/main" id="{45969D06-2CAB-410A-8D0B-64C4CA808CB8}"/>
              </a:ext>
            </a:extLst>
          </p:cNvPr>
          <p:cNvSpPr/>
          <p:nvPr/>
        </p:nvSpPr>
        <p:spPr>
          <a:xfrm rot="10800000">
            <a:off x="8610600" y="6019801"/>
            <a:ext cx="1219200" cy="152400"/>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68386567-F3BA-41A7-B8EE-1CAC5A98896F}"/>
              </a:ext>
            </a:extLst>
          </p:cNvPr>
          <p:cNvSpPr txBox="1"/>
          <p:nvPr/>
        </p:nvSpPr>
        <p:spPr>
          <a:xfrm>
            <a:off x="9829800" y="5186370"/>
            <a:ext cx="1905000" cy="1200329"/>
          </a:xfrm>
          <a:prstGeom prst="rect">
            <a:avLst/>
          </a:prstGeom>
          <a:solidFill>
            <a:schemeClr val="bg1"/>
          </a:solidFill>
        </p:spPr>
        <p:txBody>
          <a:bodyPr wrap="square" rtlCol="0">
            <a:spAutoFit/>
          </a:bodyPr>
          <a:lstStyle/>
          <a:p>
            <a:r>
              <a:rPr lang="en-US" dirty="0">
                <a:solidFill>
                  <a:srgbClr val="FF0000"/>
                </a:solidFill>
              </a:rPr>
              <a:t>Don’t forget to update this to be relevant to the project</a:t>
            </a:r>
          </a:p>
        </p:txBody>
      </p:sp>
      <p:sp>
        <p:nvSpPr>
          <p:cNvPr id="12" name="Arrow: Right 11">
            <a:extLst>
              <a:ext uri="{FF2B5EF4-FFF2-40B4-BE49-F238E27FC236}">
                <a16:creationId xmlns:a16="http://schemas.microsoft.com/office/drawing/2014/main" id="{74EDBE85-E4BB-4B2D-9D7C-84DE9461FA30}"/>
              </a:ext>
            </a:extLst>
          </p:cNvPr>
          <p:cNvSpPr/>
          <p:nvPr/>
        </p:nvSpPr>
        <p:spPr>
          <a:xfrm rot="10800000">
            <a:off x="8821738" y="3442359"/>
            <a:ext cx="12192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29212F9D-089E-444B-A557-533378A12774}"/>
              </a:ext>
            </a:extLst>
          </p:cNvPr>
          <p:cNvSpPr txBox="1"/>
          <p:nvPr/>
        </p:nvSpPr>
        <p:spPr>
          <a:xfrm>
            <a:off x="10040938" y="3114988"/>
            <a:ext cx="1905000" cy="1754326"/>
          </a:xfrm>
          <a:prstGeom prst="rect">
            <a:avLst/>
          </a:prstGeom>
          <a:solidFill>
            <a:schemeClr val="bg1"/>
          </a:solidFill>
        </p:spPr>
        <p:txBody>
          <a:bodyPr wrap="square" rtlCol="0">
            <a:spAutoFit/>
          </a:bodyPr>
          <a:lstStyle/>
          <a:p>
            <a:r>
              <a:rPr lang="en-US" dirty="0">
                <a:solidFill>
                  <a:srgbClr val="0070C0"/>
                </a:solidFill>
              </a:rPr>
              <a:t>PM must provide this after coordinating with designer to determine a date and time.</a:t>
            </a:r>
          </a:p>
        </p:txBody>
      </p:sp>
      <p:sp>
        <p:nvSpPr>
          <p:cNvPr id="14" name="Arrow: Right 13">
            <a:extLst>
              <a:ext uri="{FF2B5EF4-FFF2-40B4-BE49-F238E27FC236}">
                <a16:creationId xmlns:a16="http://schemas.microsoft.com/office/drawing/2014/main" id="{1055B2D5-B8C3-4385-B14D-482484AFF581}"/>
              </a:ext>
            </a:extLst>
          </p:cNvPr>
          <p:cNvSpPr/>
          <p:nvPr/>
        </p:nvSpPr>
        <p:spPr>
          <a:xfrm>
            <a:off x="2432961" y="1523999"/>
            <a:ext cx="1310364" cy="1581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28A71C99-930F-40A5-9D2B-3FCCC7316878}"/>
              </a:ext>
            </a:extLst>
          </p:cNvPr>
          <p:cNvSpPr txBox="1"/>
          <p:nvPr/>
        </p:nvSpPr>
        <p:spPr>
          <a:xfrm>
            <a:off x="1076325" y="1415534"/>
            <a:ext cx="1356636" cy="369332"/>
          </a:xfrm>
          <a:prstGeom prst="rect">
            <a:avLst/>
          </a:prstGeom>
          <a:solidFill>
            <a:schemeClr val="bg1"/>
          </a:solidFill>
        </p:spPr>
        <p:txBody>
          <a:bodyPr wrap="square" rtlCol="0">
            <a:spAutoFit/>
          </a:bodyPr>
          <a:lstStyle/>
          <a:p>
            <a:r>
              <a:rPr lang="en-US" dirty="0">
                <a:solidFill>
                  <a:srgbClr val="0070C0"/>
                </a:solidFill>
              </a:rPr>
              <a:t>Title on PSR</a:t>
            </a:r>
          </a:p>
        </p:txBody>
      </p:sp>
      <p:sp>
        <p:nvSpPr>
          <p:cNvPr id="16" name="Arrow: Right 15">
            <a:extLst>
              <a:ext uri="{FF2B5EF4-FFF2-40B4-BE49-F238E27FC236}">
                <a16:creationId xmlns:a16="http://schemas.microsoft.com/office/drawing/2014/main" id="{785B14E8-003C-4014-B477-D437E7D59C9A}"/>
              </a:ext>
            </a:extLst>
          </p:cNvPr>
          <p:cNvSpPr/>
          <p:nvPr/>
        </p:nvSpPr>
        <p:spPr>
          <a:xfrm>
            <a:off x="1841499" y="1893332"/>
            <a:ext cx="1044575" cy="15814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F829F28-FD6E-4097-A339-7B695C6D367F}"/>
              </a:ext>
            </a:extLst>
          </p:cNvPr>
          <p:cNvSpPr txBox="1"/>
          <p:nvPr/>
        </p:nvSpPr>
        <p:spPr>
          <a:xfrm>
            <a:off x="523875" y="1800315"/>
            <a:ext cx="1371600" cy="2308324"/>
          </a:xfrm>
          <a:prstGeom prst="rect">
            <a:avLst/>
          </a:prstGeom>
          <a:solidFill>
            <a:schemeClr val="bg1"/>
          </a:solidFill>
        </p:spPr>
        <p:txBody>
          <a:bodyPr wrap="square" rtlCol="0">
            <a:spAutoFit/>
          </a:bodyPr>
          <a:lstStyle/>
          <a:p>
            <a:r>
              <a:rPr lang="en-US" dirty="0">
                <a:solidFill>
                  <a:srgbClr val="0070C0"/>
                </a:solidFill>
              </a:rPr>
              <a:t>Use the date that you anticipate the letter will be submitted into the OPD tracker.</a:t>
            </a:r>
          </a:p>
        </p:txBody>
      </p:sp>
      <p:sp>
        <p:nvSpPr>
          <p:cNvPr id="2" name="TextBox 1">
            <a:extLst>
              <a:ext uri="{FF2B5EF4-FFF2-40B4-BE49-F238E27FC236}">
                <a16:creationId xmlns:a16="http://schemas.microsoft.com/office/drawing/2014/main" id="{2B64FD2A-98C9-9106-0BCB-D53BD64E14B6}"/>
              </a:ext>
            </a:extLst>
          </p:cNvPr>
          <p:cNvSpPr txBox="1"/>
          <p:nvPr/>
        </p:nvSpPr>
        <p:spPr>
          <a:xfrm>
            <a:off x="3267901" y="101023"/>
            <a:ext cx="6163437" cy="584775"/>
          </a:xfrm>
          <a:prstGeom prst="rect">
            <a:avLst/>
          </a:prstGeom>
          <a:solidFill>
            <a:srgbClr val="3399FF"/>
          </a:solidFill>
        </p:spPr>
        <p:txBody>
          <a:bodyPr wrap="square" rtlCol="0">
            <a:spAutoFit/>
          </a:bodyPr>
          <a:lstStyle/>
          <a:p>
            <a:r>
              <a:rPr lang="en-US" sz="3200" b="1" dirty="0">
                <a:solidFill>
                  <a:schemeClr val="bg1"/>
                </a:solidFill>
              </a:rPr>
              <a:t>How to Fill Out a Template Letter</a:t>
            </a:r>
          </a:p>
        </p:txBody>
      </p:sp>
    </p:spTree>
    <p:extLst>
      <p:ext uri="{BB962C8B-B14F-4D97-AF65-F5344CB8AC3E}">
        <p14:creationId xmlns:p14="http://schemas.microsoft.com/office/powerpoint/2010/main" val="228180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p:bldP spid="12" grpId="0" animBg="1"/>
      <p:bldP spid="13" grpId="0"/>
      <p:bldP spid="14" grpId="0" animBg="1"/>
      <p:bldP spid="15" grpId="0"/>
      <p:bldP spid="16" grpId="0" animBg="1"/>
      <p:bldP spid="17" grpId="0"/>
    </p:bld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8BB9003-6049-C802-072D-1447720565E8}"/>
              </a:ext>
            </a:extLst>
          </p:cNvPr>
          <p:cNvSpPr/>
          <p:nvPr/>
        </p:nvSpPr>
        <p:spPr>
          <a:xfrm>
            <a:off x="369651" y="259404"/>
            <a:ext cx="11465668" cy="6342434"/>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FD6A109-CB98-46DC-AB54-881675E3B185}"/>
              </a:ext>
            </a:extLst>
          </p:cNvPr>
          <p:cNvPicPr>
            <a:picLocks noChangeAspect="1"/>
          </p:cNvPicPr>
          <p:nvPr/>
        </p:nvPicPr>
        <p:blipFill>
          <a:blip r:embed="rId3"/>
          <a:stretch>
            <a:fillRect/>
          </a:stretch>
        </p:blipFill>
        <p:spPr>
          <a:xfrm>
            <a:off x="1993260" y="42144"/>
            <a:ext cx="8528717" cy="6761616"/>
          </a:xfrm>
          <a:prstGeom prst="rect">
            <a:avLst/>
          </a:prstGeom>
          <a:ln w="44450">
            <a:solidFill>
              <a:srgbClr val="000099"/>
            </a:solidFill>
          </a:ln>
        </p:spPr>
      </p:pic>
      <p:sp>
        <p:nvSpPr>
          <p:cNvPr id="6" name="TextBox 5">
            <a:extLst>
              <a:ext uri="{FF2B5EF4-FFF2-40B4-BE49-F238E27FC236}">
                <a16:creationId xmlns:a16="http://schemas.microsoft.com/office/drawing/2014/main" id="{1C8D8C52-85C1-427B-9873-58A72646F6B7}"/>
              </a:ext>
            </a:extLst>
          </p:cNvPr>
          <p:cNvSpPr txBox="1"/>
          <p:nvPr/>
        </p:nvSpPr>
        <p:spPr>
          <a:xfrm>
            <a:off x="3210721" y="2329297"/>
            <a:ext cx="7056435" cy="646331"/>
          </a:xfrm>
          <a:prstGeom prst="rect">
            <a:avLst/>
          </a:prstGeom>
          <a:noFill/>
        </p:spPr>
        <p:txBody>
          <a:bodyPr wrap="square" rtlCol="0">
            <a:spAutoFit/>
          </a:bodyPr>
          <a:lstStyle/>
          <a:p>
            <a:r>
              <a:rPr lang="en-US" dirty="0">
                <a:solidFill>
                  <a:srgbClr val="7030A0"/>
                </a:solidFill>
              </a:rPr>
              <a:t>Initials are always</a:t>
            </a:r>
          </a:p>
          <a:p>
            <a:r>
              <a:rPr lang="en-US" dirty="0">
                <a:solidFill>
                  <a:srgbClr val="7030A0"/>
                </a:solidFill>
              </a:rPr>
              <a:t>Office Head: Asst. Office Head: District Program Manager: Project Manager</a:t>
            </a:r>
          </a:p>
        </p:txBody>
      </p:sp>
      <p:sp>
        <p:nvSpPr>
          <p:cNvPr id="7" name="Arrow: Right 6">
            <a:extLst>
              <a:ext uri="{FF2B5EF4-FFF2-40B4-BE49-F238E27FC236}">
                <a16:creationId xmlns:a16="http://schemas.microsoft.com/office/drawing/2014/main" id="{84F9D0E3-A06C-449E-B825-BA12A8587703}"/>
              </a:ext>
            </a:extLst>
          </p:cNvPr>
          <p:cNvSpPr/>
          <p:nvPr/>
        </p:nvSpPr>
        <p:spPr>
          <a:xfrm rot="13201747">
            <a:off x="2795439" y="2391137"/>
            <a:ext cx="426892" cy="24763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378812BC-2919-40F1-B787-D6A247126B9A}"/>
              </a:ext>
            </a:extLst>
          </p:cNvPr>
          <p:cNvSpPr/>
          <p:nvPr/>
        </p:nvSpPr>
        <p:spPr>
          <a:xfrm rot="10800000">
            <a:off x="3886679" y="3019361"/>
            <a:ext cx="1095376" cy="21907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574EF229-D16F-49BB-B910-615DC08AA20B}"/>
              </a:ext>
            </a:extLst>
          </p:cNvPr>
          <p:cNvSpPr txBox="1"/>
          <p:nvPr/>
        </p:nvSpPr>
        <p:spPr>
          <a:xfrm>
            <a:off x="5013653" y="2982647"/>
            <a:ext cx="2371725" cy="646331"/>
          </a:xfrm>
          <a:prstGeom prst="rect">
            <a:avLst/>
          </a:prstGeom>
          <a:solidFill>
            <a:srgbClr val="FFFF00"/>
          </a:solidFill>
        </p:spPr>
        <p:txBody>
          <a:bodyPr wrap="square" rtlCol="0">
            <a:spAutoFit/>
          </a:bodyPr>
          <a:lstStyle/>
          <a:p>
            <a:r>
              <a:rPr lang="en-US" dirty="0"/>
              <a:t>Do not remove – part of template</a:t>
            </a:r>
          </a:p>
        </p:txBody>
      </p:sp>
      <p:sp>
        <p:nvSpPr>
          <p:cNvPr id="12" name="Arrow: Right 11">
            <a:extLst>
              <a:ext uri="{FF2B5EF4-FFF2-40B4-BE49-F238E27FC236}">
                <a16:creationId xmlns:a16="http://schemas.microsoft.com/office/drawing/2014/main" id="{0202D52D-AFC7-4A68-8DDC-57511FE1B1A3}"/>
              </a:ext>
            </a:extLst>
          </p:cNvPr>
          <p:cNvSpPr/>
          <p:nvPr/>
        </p:nvSpPr>
        <p:spPr>
          <a:xfrm rot="12104141">
            <a:off x="8400164" y="902209"/>
            <a:ext cx="2350436" cy="306585"/>
          </a:xfrm>
          <a:prstGeom prst="rightArrow">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A8794E3-A33A-4B7E-B04D-17223007240F}"/>
              </a:ext>
            </a:extLst>
          </p:cNvPr>
          <p:cNvSpPr txBox="1"/>
          <p:nvPr/>
        </p:nvSpPr>
        <p:spPr>
          <a:xfrm>
            <a:off x="10782026" y="762683"/>
            <a:ext cx="1164551" cy="1200329"/>
          </a:xfrm>
          <a:prstGeom prst="rect">
            <a:avLst/>
          </a:prstGeom>
          <a:solidFill>
            <a:schemeClr val="bg1"/>
          </a:solidFill>
        </p:spPr>
        <p:txBody>
          <a:bodyPr wrap="square" rtlCol="0">
            <a:spAutoFit/>
          </a:bodyPr>
          <a:lstStyle/>
          <a:p>
            <a:r>
              <a:rPr lang="en-US" dirty="0">
                <a:solidFill>
                  <a:srgbClr val="0070C0"/>
                </a:solidFill>
              </a:rPr>
              <a:t>Calculated based on the CTM date</a:t>
            </a:r>
          </a:p>
        </p:txBody>
      </p:sp>
      <p:sp>
        <p:nvSpPr>
          <p:cNvPr id="14" name="Arrow: Right 13">
            <a:extLst>
              <a:ext uri="{FF2B5EF4-FFF2-40B4-BE49-F238E27FC236}">
                <a16:creationId xmlns:a16="http://schemas.microsoft.com/office/drawing/2014/main" id="{0E71755D-180D-45B6-8AB2-D762BFADF95B}"/>
              </a:ext>
            </a:extLst>
          </p:cNvPr>
          <p:cNvSpPr/>
          <p:nvPr/>
        </p:nvSpPr>
        <p:spPr>
          <a:xfrm rot="10800000">
            <a:off x="5933732" y="4801164"/>
            <a:ext cx="856798" cy="244357"/>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7151DD5-9C71-422F-ADD3-3AAFBE356E18}"/>
              </a:ext>
            </a:extLst>
          </p:cNvPr>
          <p:cNvSpPr txBox="1"/>
          <p:nvPr/>
        </p:nvSpPr>
        <p:spPr>
          <a:xfrm>
            <a:off x="6790530" y="4648806"/>
            <a:ext cx="1905000" cy="646331"/>
          </a:xfrm>
          <a:prstGeom prst="rect">
            <a:avLst/>
          </a:prstGeom>
          <a:noFill/>
        </p:spPr>
        <p:txBody>
          <a:bodyPr wrap="square" rtlCol="0">
            <a:spAutoFit/>
          </a:bodyPr>
          <a:lstStyle/>
          <a:p>
            <a:r>
              <a:rPr lang="en-US" dirty="0">
                <a:solidFill>
                  <a:srgbClr val="FF0000"/>
                </a:solidFill>
              </a:rPr>
              <a:t>Don’t forget to fill out the header</a:t>
            </a:r>
          </a:p>
        </p:txBody>
      </p:sp>
    </p:spTree>
    <p:extLst>
      <p:ext uri="{BB962C8B-B14F-4D97-AF65-F5344CB8AC3E}">
        <p14:creationId xmlns:p14="http://schemas.microsoft.com/office/powerpoint/2010/main" val="768236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P spid="10" grpId="0" animBg="1"/>
      <p:bldP spid="12" grpId="0" animBg="1"/>
      <p:bldP spid="13" grpId="0"/>
      <p:bldP spid="14" grpId="0" animBg="1"/>
      <p:bldP spid="15" grpId="0"/>
    </p:bld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r>
              <a:rPr lang="en-US" sz="2800" dirty="0">
                <a:solidFill>
                  <a:srgbClr val="0070C0"/>
                </a:solidFill>
                <a:latin typeface="Abadi" panose="020B0604020104020204" pitchFamily="34" charset="0"/>
              </a:rPr>
              <a:t>Look at PI 0017963 Colquitt Co. What design phase is the project in?</a:t>
            </a:r>
          </a:p>
          <a:p>
            <a:pPr marL="457200" lvl="1" indent="0">
              <a:buNone/>
            </a:pPr>
            <a:r>
              <a:rPr lang="en-US" sz="2800" dirty="0">
                <a:latin typeface="Abadi" panose="020B0604020104020204" pitchFamily="34" charset="0"/>
              </a:rPr>
              <a:t>A. Concept</a:t>
            </a:r>
          </a:p>
          <a:p>
            <a:pPr marL="457200" lvl="1" indent="0">
              <a:buNone/>
            </a:pPr>
            <a:r>
              <a:rPr lang="en-US" sz="2800" dirty="0">
                <a:latin typeface="Abadi" panose="020B0604020104020204" pitchFamily="34" charset="0"/>
              </a:rPr>
              <a:t>B. Preliminary Design</a:t>
            </a:r>
          </a:p>
          <a:p>
            <a:pPr marL="457200" lvl="1" indent="0">
              <a:buNone/>
            </a:pPr>
            <a:r>
              <a:rPr lang="en-US" sz="2800" dirty="0">
                <a:latin typeface="Abadi" panose="020B0604020104020204" pitchFamily="34" charset="0"/>
              </a:rPr>
              <a:t>C. Final Design</a:t>
            </a:r>
          </a:p>
          <a:p>
            <a:pPr marL="457200" lvl="1"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295401" y="982131"/>
            <a:ext cx="9601196" cy="1303867"/>
          </a:xfrm>
          <a:prstGeom prst="rect">
            <a:avLst/>
          </a:prstGeom>
          <a:solidFill>
            <a:schemeClr val="accent1"/>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rgbClr val="0070C0"/>
                </a:solidFill>
                <a:latin typeface="Abadi" panose="020B0604020104020204" pitchFamily="34" charset="0"/>
              </a:rPr>
              <a:t>PSR Review: Example #2</a:t>
            </a:r>
          </a:p>
        </p:txBody>
      </p:sp>
      <p:pic>
        <p:nvPicPr>
          <p:cNvPr id="10" name="Graphic 9" descr="Classroom with solid fill">
            <a:extLst>
              <a:ext uri="{FF2B5EF4-FFF2-40B4-BE49-F238E27FC236}">
                <a16:creationId xmlns:a16="http://schemas.microsoft.com/office/drawing/2014/main" id="{037C413E-6880-57B7-778B-4BBE6FF94D3E}"/>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6135527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CA00DB-1741-4468-B602-9122320CB5D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285813"/>
            <a:ext cx="12192000" cy="6286373"/>
          </a:xfrm>
          <a:prstGeom prst="rect">
            <a:avLst/>
          </a:prstGeom>
        </p:spPr>
      </p:pic>
      <p:sp>
        <p:nvSpPr>
          <p:cNvPr id="6" name="Rectangle 5">
            <a:extLst>
              <a:ext uri="{FF2B5EF4-FFF2-40B4-BE49-F238E27FC236}">
                <a16:creationId xmlns:a16="http://schemas.microsoft.com/office/drawing/2014/main" id="{D6F480B6-39E9-4DC3-AD44-9726C2AE2618}"/>
              </a:ext>
            </a:extLst>
          </p:cNvPr>
          <p:cNvSpPr/>
          <p:nvPr/>
        </p:nvSpPr>
        <p:spPr>
          <a:xfrm>
            <a:off x="6126956" y="3853027"/>
            <a:ext cx="3810000" cy="209550"/>
          </a:xfrm>
          <a:prstGeom prst="rect">
            <a:avLst/>
          </a:prstGeom>
          <a:solidFill>
            <a:srgbClr val="FFFF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488A7E4-FB82-CA40-B967-1F5156E83AC0}"/>
              </a:ext>
            </a:extLst>
          </p:cNvPr>
          <p:cNvSpPr txBox="1"/>
          <p:nvPr/>
        </p:nvSpPr>
        <p:spPr>
          <a:xfrm>
            <a:off x="8837295" y="4218848"/>
            <a:ext cx="2829560" cy="1569660"/>
          </a:xfrm>
          <a:prstGeom prst="rect">
            <a:avLst/>
          </a:prstGeom>
          <a:solidFill>
            <a:srgbClr val="002060"/>
          </a:solidFill>
        </p:spPr>
        <p:txBody>
          <a:bodyPr wrap="square" rtlCol="0">
            <a:spAutoFit/>
          </a:bodyPr>
          <a:lstStyle/>
          <a:p>
            <a:r>
              <a:rPr lang="en-US" sz="3200" b="1" dirty="0">
                <a:solidFill>
                  <a:schemeClr val="bg1"/>
                </a:solidFill>
              </a:rPr>
              <a:t>What design phase is this project in?</a:t>
            </a:r>
          </a:p>
        </p:txBody>
      </p:sp>
      <p:sp>
        <p:nvSpPr>
          <p:cNvPr id="3" name="TextBox 2">
            <a:extLst>
              <a:ext uri="{FF2B5EF4-FFF2-40B4-BE49-F238E27FC236}">
                <a16:creationId xmlns:a16="http://schemas.microsoft.com/office/drawing/2014/main" id="{2910809F-F035-FF28-4D83-0B43B993A547}"/>
              </a:ext>
            </a:extLst>
          </p:cNvPr>
          <p:cNvSpPr txBox="1"/>
          <p:nvPr/>
        </p:nvSpPr>
        <p:spPr>
          <a:xfrm>
            <a:off x="9129395" y="5906886"/>
            <a:ext cx="2245360" cy="584775"/>
          </a:xfrm>
          <a:prstGeom prst="rect">
            <a:avLst/>
          </a:prstGeom>
          <a:solidFill>
            <a:srgbClr val="FFC000"/>
          </a:solidFill>
        </p:spPr>
        <p:txBody>
          <a:bodyPr wrap="square" rtlCol="0">
            <a:spAutoFit/>
          </a:bodyPr>
          <a:lstStyle/>
          <a:p>
            <a:r>
              <a:rPr lang="en-US" sz="3200" b="1" dirty="0">
                <a:solidFill>
                  <a:schemeClr val="bg1"/>
                </a:solidFill>
              </a:rPr>
              <a:t>CONCEPT</a:t>
            </a:r>
          </a:p>
        </p:txBody>
      </p:sp>
      <p:sp>
        <p:nvSpPr>
          <p:cNvPr id="4" name="Rectangle 3">
            <a:extLst>
              <a:ext uri="{FF2B5EF4-FFF2-40B4-BE49-F238E27FC236}">
                <a16:creationId xmlns:a16="http://schemas.microsoft.com/office/drawing/2014/main" id="{95DCC2B3-41C0-3A55-B620-1F05A06EE558}"/>
              </a:ext>
            </a:extLst>
          </p:cNvPr>
          <p:cNvSpPr/>
          <p:nvPr/>
        </p:nvSpPr>
        <p:spPr>
          <a:xfrm>
            <a:off x="94456" y="2341727"/>
            <a:ext cx="6032500" cy="209550"/>
          </a:xfrm>
          <a:prstGeom prst="rect">
            <a:avLst/>
          </a:prstGeom>
          <a:solidFill>
            <a:srgbClr val="FFFF00">
              <a:alpha val="30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63CB41C9-BB15-B2D2-227A-E1B371C6EBCB}"/>
              </a:ext>
            </a:extLst>
          </p:cNvPr>
          <p:cNvSpPr/>
          <p:nvPr/>
        </p:nvSpPr>
        <p:spPr>
          <a:xfrm>
            <a:off x="42020" y="285813"/>
            <a:ext cx="12107960" cy="6286373"/>
          </a:xfrm>
          <a:prstGeom prst="rect">
            <a:avLst/>
          </a:prstGeom>
          <a:noFill/>
          <a:ln w="63500">
            <a:solidFill>
              <a:srgbClr val="00206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0624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animBg="1"/>
      <p:bldP spid="3" grpId="0" animBg="1"/>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399E6-8AE8-4413-A661-B243EC7C2ADD}"/>
              </a:ext>
            </a:extLst>
          </p:cNvPr>
          <p:cNvSpPr>
            <a:spLocks noGrp="1"/>
          </p:cNvSpPr>
          <p:nvPr>
            <p:ph type="title"/>
          </p:nvPr>
        </p:nvSpPr>
        <p:spPr/>
        <p:txBody>
          <a:bodyPr/>
          <a:lstStyle/>
          <a:p>
            <a:r>
              <a:rPr lang="en-US" b="1" dirty="0">
                <a:solidFill>
                  <a:srgbClr val="0070C0"/>
                </a:solidFill>
              </a:rPr>
              <a:t>Where to Find OPD Templates </a:t>
            </a:r>
          </a:p>
        </p:txBody>
      </p:sp>
      <p:sp>
        <p:nvSpPr>
          <p:cNvPr id="3" name="Content Placeholder 2">
            <a:extLst>
              <a:ext uri="{FF2B5EF4-FFF2-40B4-BE49-F238E27FC236}">
                <a16:creationId xmlns:a16="http://schemas.microsoft.com/office/drawing/2014/main" id="{421A1E0D-D6F0-45D8-8ED5-DB8CFBAA32FC}"/>
              </a:ext>
            </a:extLst>
          </p:cNvPr>
          <p:cNvSpPr>
            <a:spLocks noGrp="1"/>
          </p:cNvSpPr>
          <p:nvPr>
            <p:ph idx="1"/>
          </p:nvPr>
        </p:nvSpPr>
        <p:spPr>
          <a:xfrm>
            <a:off x="1295401" y="2378512"/>
            <a:ext cx="9601196" cy="3700993"/>
          </a:xfrm>
        </p:spPr>
        <p:txBody>
          <a:bodyPr>
            <a:normAutofit/>
          </a:bodyPr>
          <a:lstStyle/>
          <a:p>
            <a:endParaRPr lang="en-US" sz="2800" dirty="0">
              <a:latin typeface="Abadi" panose="020B0604020104020204" pitchFamily="34" charset="0"/>
            </a:endParaRPr>
          </a:p>
          <a:p>
            <a:r>
              <a:rPr lang="en-US" sz="2800" dirty="0">
                <a:latin typeface="Abadi" panose="020B0604020104020204" pitchFamily="34" charset="0"/>
              </a:rPr>
              <a:t>ROADS</a:t>
            </a:r>
          </a:p>
          <a:p>
            <a:pPr lvl="1"/>
            <a:r>
              <a:rPr lang="en-US" sz="2900"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www.dot.ga.gov/GDOT/pages/DesignResources.aspx</a:t>
            </a:r>
            <a:endParaRPr lang="en-US" sz="2900" dirty="0">
              <a:solidFill>
                <a:srgbClr val="0070C0"/>
              </a:solidFill>
              <a:latin typeface="Abadi" panose="020B0604020104020204" pitchFamily="34" charset="0"/>
            </a:endParaRPr>
          </a:p>
          <a:p>
            <a:pPr marL="457200" lvl="1" indent="0">
              <a:buNone/>
            </a:pPr>
            <a:endParaRPr lang="en-US" dirty="0">
              <a:latin typeface="Abadi" panose="020B0604020104020204" pitchFamily="34" charset="0"/>
            </a:endParaRPr>
          </a:p>
        </p:txBody>
      </p:sp>
      <p:sp>
        <p:nvSpPr>
          <p:cNvPr id="7" name="TextBox 6">
            <a:extLst>
              <a:ext uri="{FF2B5EF4-FFF2-40B4-BE49-F238E27FC236}">
                <a16:creationId xmlns:a16="http://schemas.microsoft.com/office/drawing/2014/main" id="{057DDD3A-049E-246C-8959-421995588D41}"/>
              </a:ext>
            </a:extLst>
          </p:cNvPr>
          <p:cNvSpPr txBox="1"/>
          <p:nvPr/>
        </p:nvSpPr>
        <p:spPr>
          <a:xfrm>
            <a:off x="2343497" y="4676843"/>
            <a:ext cx="7257703" cy="954107"/>
          </a:xfrm>
          <a:prstGeom prst="rect">
            <a:avLst/>
          </a:prstGeom>
          <a:solidFill>
            <a:srgbClr val="66CCFF">
              <a:alpha val="50000"/>
            </a:srgbClr>
          </a:solidFill>
        </p:spPr>
        <p:txBody>
          <a:bodyPr wrap="square" rtlCol="0">
            <a:spAutoFit/>
          </a:bodyPr>
          <a:lstStyle/>
          <a:p>
            <a:r>
              <a:rPr lang="en-US" sz="2800" b="1" dirty="0">
                <a:latin typeface="Abadi" panose="020B0604020104020204" pitchFamily="34" charset="0"/>
              </a:rPr>
              <a:t>Reference Tool: </a:t>
            </a:r>
            <a:r>
              <a:rPr lang="en-US" sz="2800" dirty="0">
                <a:latin typeface="Abadi" panose="020B0604020104020204" pitchFamily="34" charset="0"/>
              </a:rPr>
              <a:t>OPD Index Library (located on </a:t>
            </a:r>
            <a:r>
              <a:rPr lang="en-US" sz="2800" dirty="0" err="1">
                <a:latin typeface="Abadi" panose="020B0604020104020204" pitchFamily="34" charset="0"/>
              </a:rPr>
              <a:t>CD_Common</a:t>
            </a:r>
            <a:r>
              <a:rPr lang="en-US" sz="2800" dirty="0">
                <a:latin typeface="Abadi" panose="020B0604020104020204" pitchFamily="34" charset="0"/>
              </a:rPr>
              <a:t>/Administration/OPD Library</a:t>
            </a:r>
          </a:p>
        </p:txBody>
      </p:sp>
    </p:spTree>
    <p:extLst>
      <p:ext uri="{BB962C8B-B14F-4D97-AF65-F5344CB8AC3E}">
        <p14:creationId xmlns:p14="http://schemas.microsoft.com/office/powerpoint/2010/main" val="24328034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776388"/>
            <a:ext cx="9601196" cy="3318936"/>
          </a:xfrm>
        </p:spPr>
        <p:txBody>
          <a:bodyPr>
            <a:normAutofit/>
          </a:bodyPr>
          <a:lstStyle/>
          <a:p>
            <a:pPr marL="0" indent="0">
              <a:buNone/>
            </a:pPr>
            <a:r>
              <a:rPr lang="en-US" sz="2800" u="sng" dirty="0">
                <a:solidFill>
                  <a:srgbClr val="0070C0"/>
                </a:solidFill>
                <a:latin typeface="Abadi" panose="020B0604020104020204" pitchFamily="34" charset="0"/>
              </a:rPr>
              <a:t>Objective</a:t>
            </a:r>
            <a:r>
              <a:rPr lang="en-US" sz="2800" dirty="0">
                <a:solidFill>
                  <a:srgbClr val="0070C0"/>
                </a:solidFill>
                <a:latin typeface="Abadi" panose="020B0604020104020204" pitchFamily="34" charset="0"/>
              </a:rPr>
              <a:t>:</a:t>
            </a:r>
          </a:p>
          <a:p>
            <a:r>
              <a:rPr lang="en-US" sz="2800" dirty="0">
                <a:solidFill>
                  <a:srgbClr val="0070C0"/>
                </a:solidFill>
                <a:latin typeface="Abadi" panose="020B0604020104020204" pitchFamily="34" charset="0"/>
              </a:rPr>
              <a:t>Determine with type of property access letter is needed.</a:t>
            </a:r>
          </a:p>
          <a:p>
            <a:r>
              <a:rPr lang="en-US" sz="2800" dirty="0">
                <a:solidFill>
                  <a:srgbClr val="0070C0"/>
                </a:solidFill>
                <a:latin typeface="Abadi" panose="020B0604020104020204" pitchFamily="34" charset="0"/>
              </a:rPr>
              <a:t>Determine the date the property access letters are needed.</a:t>
            </a:r>
          </a:p>
          <a:p>
            <a:r>
              <a:rPr lang="en-US" sz="2800" dirty="0">
                <a:solidFill>
                  <a:srgbClr val="0070C0"/>
                </a:solidFill>
                <a:latin typeface="Abadi" panose="020B0604020104020204" pitchFamily="34" charset="0"/>
              </a:rPr>
              <a:t>Determine the date the property access letter is to be prepared.</a:t>
            </a:r>
          </a:p>
          <a:p>
            <a:pPr marL="457200" lvl="1"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B9769375-E271-F7C5-D2B3-63CAB80A6733}"/>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B52E2D18-C522-1DA4-5B2B-D89BDB63382F}"/>
              </a:ext>
            </a:extLst>
          </p:cNvPr>
          <p:cNvSpPr txBox="1">
            <a:spLocks/>
          </p:cNvSpPr>
          <p:nvPr/>
        </p:nvSpPr>
        <p:spPr>
          <a:xfrm>
            <a:off x="1074419" y="982132"/>
            <a:ext cx="10043159" cy="1303867"/>
          </a:xfrm>
          <a:prstGeom prst="rect">
            <a:avLst/>
          </a:prstGeom>
          <a:solidFill>
            <a:srgbClr val="3399FF"/>
          </a:solidFill>
          <a:effectLst/>
          <a:sp3d>
            <a:bevelB w="82550"/>
          </a:sp3d>
        </p:spPr>
        <p:txBody>
          <a:bodyPr vert="horz" lIns="91440" tIns="45720" rIns="91440" bIns="45720" rtlCol="0" anchor="ctr">
            <a:normAutofit lnSpcReduction="10000"/>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dirty="0">
                <a:solidFill>
                  <a:schemeClr val="bg1"/>
                </a:solidFill>
                <a:latin typeface="Abadi" panose="020B0604020104020204" pitchFamily="34" charset="0"/>
              </a:rPr>
              <a:t>Template Example #2: </a:t>
            </a:r>
          </a:p>
          <a:p>
            <a:r>
              <a:rPr lang="en-US" dirty="0">
                <a:solidFill>
                  <a:schemeClr val="bg1"/>
                </a:solidFill>
                <a:latin typeface="Abadi" panose="020B0604020104020204" pitchFamily="34" charset="0"/>
              </a:rPr>
              <a:t>Property Access Letter</a:t>
            </a:r>
          </a:p>
        </p:txBody>
      </p:sp>
      <p:pic>
        <p:nvPicPr>
          <p:cNvPr id="10" name="Graphic 9" descr="Board Of Directors with solid fill">
            <a:extLst>
              <a:ext uri="{FF2B5EF4-FFF2-40B4-BE49-F238E27FC236}">
                <a16:creationId xmlns:a16="http://schemas.microsoft.com/office/drawing/2014/main" id="{037C413E-6880-57B7-778B-4BBE6FF94D3E}"/>
              </a:ext>
            </a:extLst>
          </p:cNvPr>
          <p:cNvPicPr/>
          <p:nvPr/>
        </p:nvPicPr>
        <p:blipFill>
          <a:blip r:embed="rId3">
            <a:extLst>
              <a:ext uri="{96DAC541-7B7A-43D3-8B79-37D633B846F1}">
                <asvg:svgBlip xmlns:asvg="http://schemas.microsoft.com/office/drawing/2016/SVG/main" r:embed="rId4"/>
              </a:ext>
            </a:extLst>
          </a:blip>
          <a:srcRect/>
          <a:stretch/>
        </p:blipFill>
        <p:spPr>
          <a:xfrm>
            <a:off x="1295401" y="1176865"/>
            <a:ext cx="914400" cy="914400"/>
          </a:xfrm>
          <a:prstGeom prst="rect">
            <a:avLst/>
          </a:prstGeom>
        </p:spPr>
      </p:pic>
    </p:spTree>
    <p:extLst>
      <p:ext uri="{BB962C8B-B14F-4D97-AF65-F5344CB8AC3E}">
        <p14:creationId xmlns:p14="http://schemas.microsoft.com/office/powerpoint/2010/main" val="2050489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normAutofit fontScale="90000"/>
          </a:bodyPr>
          <a:lstStyle/>
          <a:p>
            <a:pPr algn="l"/>
            <a:r>
              <a:rPr lang="en-US" dirty="0">
                <a:solidFill>
                  <a:srgbClr val="0070C0"/>
                </a:solidFill>
                <a:latin typeface="Abadi" panose="020B0604020104020204" pitchFamily="34" charset="0"/>
              </a:rPr>
              <a:t>Concept </a:t>
            </a:r>
            <a:r>
              <a:rPr lang="en-US" dirty="0" err="1">
                <a:solidFill>
                  <a:srgbClr val="0070C0"/>
                </a:solidFill>
                <a:latin typeface="Abadi" panose="020B0604020104020204" pitchFamily="34" charset="0"/>
              </a:rPr>
              <a:t>Concept</a:t>
            </a:r>
            <a:r>
              <a:rPr lang="en-US" dirty="0">
                <a:solidFill>
                  <a:srgbClr val="0070C0"/>
                </a:solidFill>
                <a:latin typeface="Abadi" panose="020B0604020104020204" pitchFamily="34" charset="0"/>
              </a:rPr>
              <a:t>: </a:t>
            </a:r>
            <a:br>
              <a:rPr lang="en-US" dirty="0">
                <a:solidFill>
                  <a:srgbClr val="0070C0"/>
                </a:solidFill>
                <a:latin typeface="Abadi" panose="020B0604020104020204" pitchFamily="34" charset="0"/>
              </a:rPr>
            </a:br>
            <a:r>
              <a:rPr lang="en-US" dirty="0">
                <a:solidFill>
                  <a:srgbClr val="0070C0"/>
                </a:solidFill>
                <a:latin typeface="Abadi" panose="020B0604020104020204" pitchFamily="34" charset="0"/>
              </a:rPr>
              <a:t>“What” Is Proposed</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098974" y="2398058"/>
            <a:ext cx="10528967" cy="3923681"/>
          </a:xfrm>
        </p:spPr>
        <p:txBody>
          <a:bodyPr>
            <a:normAutofit/>
          </a:bodyPr>
          <a:lstStyle/>
          <a:p>
            <a:pPr marL="0" indent="0">
              <a:buNone/>
            </a:pPr>
            <a:r>
              <a:rPr lang="en-US" sz="2800" b="1" u="sng" dirty="0">
                <a:latin typeface="Abadi" panose="020B0604020104020204" pitchFamily="34" charset="0"/>
              </a:rPr>
              <a:t>CR Objective:</a:t>
            </a:r>
            <a:r>
              <a:rPr lang="en-US" sz="2800" b="1" dirty="0">
                <a:latin typeface="Abadi" panose="020B0604020104020204" pitchFamily="34" charset="0"/>
              </a:rPr>
              <a:t>  </a:t>
            </a:r>
          </a:p>
          <a:p>
            <a:r>
              <a:rPr lang="en-US" sz="2800" dirty="0">
                <a:latin typeface="Abadi" panose="020B0604020104020204" pitchFamily="34" charset="0"/>
              </a:rPr>
              <a:t>Make a </a:t>
            </a:r>
            <a:r>
              <a:rPr lang="en-US" sz="2800" dirty="0">
                <a:solidFill>
                  <a:srgbClr val="FF0000"/>
                </a:solidFill>
                <a:latin typeface="Abadi" panose="020B0604020104020204" pitchFamily="34" charset="0"/>
              </a:rPr>
              <a:t>project recommendation </a:t>
            </a:r>
            <a:r>
              <a:rPr lang="en-US" sz="2800" dirty="0">
                <a:latin typeface="Abadi" panose="020B0604020104020204" pitchFamily="34" charset="0"/>
              </a:rPr>
              <a:t>for either:</a:t>
            </a:r>
          </a:p>
          <a:p>
            <a:pPr lvl="1"/>
            <a:r>
              <a:rPr lang="en-US" sz="2800" dirty="0">
                <a:latin typeface="Abadi" panose="020B0604020104020204" pitchFamily="34" charset="0"/>
              </a:rPr>
              <a:t>a “</a:t>
            </a:r>
            <a:r>
              <a:rPr lang="en-US" sz="2800" b="1" dirty="0">
                <a:solidFill>
                  <a:srgbClr val="0070C0"/>
                </a:solidFill>
                <a:latin typeface="Abadi" panose="020B0604020104020204" pitchFamily="34" charset="0"/>
              </a:rPr>
              <a:t>Build Alternative</a:t>
            </a:r>
            <a:r>
              <a:rPr lang="en-US" sz="2800" dirty="0">
                <a:latin typeface="Abadi" panose="020B0604020104020204" pitchFamily="34" charset="0"/>
              </a:rPr>
              <a:t>” to address the “Project Justification Statement (PJS)”; or</a:t>
            </a:r>
          </a:p>
          <a:p>
            <a:pPr lvl="1"/>
            <a:r>
              <a:rPr lang="en-US" sz="2800" dirty="0">
                <a:latin typeface="Abadi" panose="020B0604020104020204" pitchFamily="34" charset="0"/>
              </a:rPr>
              <a:t>a “</a:t>
            </a:r>
            <a:r>
              <a:rPr lang="en-US" sz="2800" b="1" dirty="0">
                <a:solidFill>
                  <a:srgbClr val="0070C0"/>
                </a:solidFill>
                <a:latin typeface="Abadi" panose="020B0604020104020204" pitchFamily="34" charset="0"/>
              </a:rPr>
              <a:t>No-Build Alternative</a:t>
            </a:r>
            <a:r>
              <a:rPr lang="en-US" sz="2800" dirty="0">
                <a:latin typeface="Abadi" panose="020B0604020104020204" pitchFamily="34" charset="0"/>
              </a:rPr>
              <a:t>” of the programmed project after appropriate analyses has been investigated. </a:t>
            </a:r>
          </a:p>
          <a:p>
            <a:r>
              <a:rPr lang="en-US" sz="2800" dirty="0">
                <a:latin typeface="Abadi" panose="020B0604020104020204" pitchFamily="34" charset="0"/>
              </a:rPr>
              <a:t>Describe the </a:t>
            </a:r>
            <a:r>
              <a:rPr lang="en-US" sz="2800" dirty="0">
                <a:solidFill>
                  <a:srgbClr val="FF0000"/>
                </a:solidFill>
                <a:latin typeface="Abadi" panose="020B0604020104020204" pitchFamily="34" charset="0"/>
              </a:rPr>
              <a:t>recommended “footprint” </a:t>
            </a:r>
            <a:r>
              <a:rPr lang="en-US" sz="2800" dirty="0">
                <a:latin typeface="Abadi" panose="020B0604020104020204" pitchFamily="34" charset="0"/>
              </a:rPr>
              <a:t>including project termini.</a:t>
            </a:r>
          </a:p>
          <a:p>
            <a:pPr marL="0" indent="0">
              <a:buNone/>
            </a:pPr>
            <a:endParaRPr lang="en-US" sz="1200" dirty="0">
              <a:latin typeface="Abadi" panose="020B0604020104020204" pitchFamily="34" charset="0"/>
            </a:endParaRPr>
          </a:p>
          <a:p>
            <a:pPr marL="457200" lvl="1" indent="0">
              <a:buNone/>
            </a:pPr>
            <a:endParaRPr lang="en-US" dirty="0"/>
          </a:p>
        </p:txBody>
      </p:sp>
      <p:sp>
        <p:nvSpPr>
          <p:cNvPr id="4" name="TextBox 3">
            <a:extLst>
              <a:ext uri="{FF2B5EF4-FFF2-40B4-BE49-F238E27FC236}">
                <a16:creationId xmlns:a16="http://schemas.microsoft.com/office/drawing/2014/main" id="{F578F782-3FE8-4EF0-8763-8FE749E2691E}"/>
              </a:ext>
            </a:extLst>
          </p:cNvPr>
          <p:cNvSpPr txBox="1"/>
          <p:nvPr/>
        </p:nvSpPr>
        <p:spPr>
          <a:xfrm>
            <a:off x="8729008" y="6396335"/>
            <a:ext cx="3739152" cy="461665"/>
          </a:xfrm>
          <a:prstGeom prst="rect">
            <a:avLst/>
          </a:prstGeom>
          <a:noFill/>
        </p:spPr>
        <p:txBody>
          <a:bodyPr wrap="square" rtlCol="0">
            <a:spAutoFit/>
          </a:bodyPr>
          <a:lstStyle/>
          <a:p>
            <a:r>
              <a:rPr lang="en-US" sz="2400" dirty="0">
                <a:latin typeface="Abadi" panose="020B0604020104020204" pitchFamily="34" charset="0"/>
              </a:rPr>
              <a:t>PDP Sections 5.2 &amp; 5.3</a:t>
            </a:r>
          </a:p>
        </p:txBody>
      </p:sp>
      <p:sp>
        <p:nvSpPr>
          <p:cNvPr id="8" name="Callout: Left Arrow 7">
            <a:extLst>
              <a:ext uri="{FF2B5EF4-FFF2-40B4-BE49-F238E27FC236}">
                <a16:creationId xmlns:a16="http://schemas.microsoft.com/office/drawing/2014/main" id="{7FAF21BE-6864-11DF-6118-61A2AC28E4EF}"/>
              </a:ext>
            </a:extLst>
          </p:cNvPr>
          <p:cNvSpPr/>
          <p:nvPr/>
        </p:nvSpPr>
        <p:spPr>
          <a:xfrm rot="21135214">
            <a:off x="3450878" y="1696984"/>
            <a:ext cx="5214047" cy="1303867"/>
          </a:xfrm>
          <a:prstGeom prst="leftArrowCallout">
            <a:avLst>
              <a:gd name="adj1" fmla="val 25000"/>
              <a:gd name="adj2" fmla="val 25000"/>
              <a:gd name="adj3" fmla="val 25000"/>
              <a:gd name="adj4" fmla="val 41685"/>
            </a:avLst>
          </a:prstGeom>
          <a:solidFill>
            <a:srgbClr val="00B05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b="1" dirty="0">
                <a:latin typeface="Abadi" panose="020B0604020104020204" pitchFamily="34" charset="0"/>
              </a:rPr>
              <a:t>“WHAT”</a:t>
            </a:r>
          </a:p>
        </p:txBody>
      </p:sp>
    </p:spTree>
    <p:extLst>
      <p:ext uri="{BB962C8B-B14F-4D97-AF65-F5344CB8AC3E}">
        <p14:creationId xmlns:p14="http://schemas.microsoft.com/office/powerpoint/2010/main" val="6166155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8"/>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E683A8ED-1DA3-4417-B18E-C13FBDC6CC5A}"/>
              </a:ext>
            </a:extLst>
          </p:cNvPr>
          <p:cNvSpPr txBox="1"/>
          <p:nvPr/>
        </p:nvSpPr>
        <p:spPr>
          <a:xfrm>
            <a:off x="2150487" y="2802937"/>
            <a:ext cx="3390900" cy="2677656"/>
          </a:xfrm>
          <a:prstGeom prst="rect">
            <a:avLst/>
          </a:prstGeom>
          <a:solidFill>
            <a:schemeClr val="accent3"/>
          </a:solidFill>
          <a:ln w="28575">
            <a:solidFill>
              <a:srgbClr val="002060"/>
            </a:solidFill>
          </a:ln>
        </p:spPr>
        <p:txBody>
          <a:bodyPr wrap="square" rtlCol="0">
            <a:spAutoFit/>
          </a:bodyPr>
          <a:lstStyle/>
          <a:p>
            <a:r>
              <a:rPr lang="en-US" sz="2800" b="1" dirty="0">
                <a:solidFill>
                  <a:schemeClr val="bg1"/>
                </a:solidFill>
                <a:latin typeface="Abadi" panose="020B0604020104020204" pitchFamily="34" charset="0"/>
              </a:rPr>
              <a:t>Property access letters are required on any project where </a:t>
            </a:r>
            <a:r>
              <a:rPr lang="en-US" sz="2800" b="1" u="sng" dirty="0">
                <a:solidFill>
                  <a:schemeClr val="bg1"/>
                </a:solidFill>
                <a:latin typeface="Abadi" panose="020B0604020104020204" pitchFamily="34" charset="0"/>
              </a:rPr>
              <a:t>field work</a:t>
            </a:r>
            <a:r>
              <a:rPr lang="en-US" sz="2800" b="1" dirty="0">
                <a:solidFill>
                  <a:schemeClr val="bg1"/>
                </a:solidFill>
                <a:latin typeface="Abadi" panose="020B0604020104020204" pitchFamily="34" charset="0"/>
              </a:rPr>
              <a:t> will be </a:t>
            </a:r>
            <a:r>
              <a:rPr lang="en-US" sz="2800" b="1" u="sng" dirty="0">
                <a:solidFill>
                  <a:schemeClr val="bg1"/>
                </a:solidFill>
                <a:latin typeface="Abadi" panose="020B0604020104020204" pitchFamily="34" charset="0"/>
              </a:rPr>
              <a:t>conducted outside</a:t>
            </a:r>
            <a:r>
              <a:rPr lang="en-US" sz="2800" b="1" dirty="0">
                <a:solidFill>
                  <a:schemeClr val="bg1"/>
                </a:solidFill>
                <a:latin typeface="Abadi" panose="020B0604020104020204" pitchFamily="34" charset="0"/>
              </a:rPr>
              <a:t> of the existing ROW. </a:t>
            </a:r>
          </a:p>
        </p:txBody>
      </p:sp>
      <p:sp>
        <p:nvSpPr>
          <p:cNvPr id="11" name="TextBox 10">
            <a:extLst>
              <a:ext uri="{FF2B5EF4-FFF2-40B4-BE49-F238E27FC236}">
                <a16:creationId xmlns:a16="http://schemas.microsoft.com/office/drawing/2014/main" id="{5DB6E320-C1DF-4048-8B78-0C4F36E3EE21}"/>
              </a:ext>
            </a:extLst>
          </p:cNvPr>
          <p:cNvSpPr txBox="1"/>
          <p:nvPr/>
        </p:nvSpPr>
        <p:spPr>
          <a:xfrm>
            <a:off x="6796919" y="3018380"/>
            <a:ext cx="3550444" cy="2246769"/>
          </a:xfrm>
          <a:prstGeom prst="rect">
            <a:avLst/>
          </a:prstGeom>
          <a:solidFill>
            <a:srgbClr val="00B050"/>
          </a:solidFill>
          <a:ln w="28575">
            <a:solidFill>
              <a:srgbClr val="002060"/>
            </a:solidFill>
          </a:ln>
        </p:spPr>
        <p:txBody>
          <a:bodyPr wrap="square" rtlCol="0">
            <a:spAutoFit/>
          </a:bodyPr>
          <a:lstStyle/>
          <a:p>
            <a:r>
              <a:rPr lang="en-US" sz="2800" b="1" u="sng" dirty="0">
                <a:solidFill>
                  <a:schemeClr val="bg1"/>
                </a:solidFill>
                <a:latin typeface="Abadi" panose="020B0604020104020204" pitchFamily="34" charset="0"/>
              </a:rPr>
              <a:t>Resource ID</a:t>
            </a:r>
            <a:r>
              <a:rPr lang="en-US" sz="2800" b="1" dirty="0">
                <a:solidFill>
                  <a:schemeClr val="bg1"/>
                </a:solidFill>
                <a:latin typeface="Abadi" panose="020B0604020104020204" pitchFamily="34" charset="0"/>
              </a:rPr>
              <a:t> and </a:t>
            </a:r>
            <a:r>
              <a:rPr lang="en-US" sz="2800" b="1" u="sng" dirty="0">
                <a:solidFill>
                  <a:schemeClr val="bg1"/>
                </a:solidFill>
                <a:latin typeface="Abadi" panose="020B0604020104020204" pitchFamily="34" charset="0"/>
              </a:rPr>
              <a:t>survey database</a:t>
            </a:r>
            <a:r>
              <a:rPr lang="en-US" sz="2800" b="1" dirty="0">
                <a:solidFill>
                  <a:schemeClr val="bg1"/>
                </a:solidFill>
                <a:latin typeface="Abadi" panose="020B0604020104020204" pitchFamily="34" charset="0"/>
              </a:rPr>
              <a:t> both may involve field work outside of existing ROW. </a:t>
            </a:r>
          </a:p>
        </p:txBody>
      </p:sp>
      <p:sp>
        <p:nvSpPr>
          <p:cNvPr id="2" name="TextBox 1">
            <a:extLst>
              <a:ext uri="{FF2B5EF4-FFF2-40B4-BE49-F238E27FC236}">
                <a16:creationId xmlns:a16="http://schemas.microsoft.com/office/drawing/2014/main" id="{9F605650-BD8A-55CB-C08B-ACFF73475BD7}"/>
              </a:ext>
            </a:extLst>
          </p:cNvPr>
          <p:cNvSpPr txBox="1"/>
          <p:nvPr/>
        </p:nvSpPr>
        <p:spPr>
          <a:xfrm>
            <a:off x="1250133" y="1300463"/>
            <a:ext cx="9691733" cy="584775"/>
          </a:xfrm>
          <a:prstGeom prst="rect">
            <a:avLst/>
          </a:prstGeom>
          <a:solidFill>
            <a:srgbClr val="002060"/>
          </a:solidFill>
        </p:spPr>
        <p:txBody>
          <a:bodyPr wrap="square" rtlCol="0">
            <a:spAutoFit/>
          </a:bodyPr>
          <a:lstStyle/>
          <a:p>
            <a:pPr algn="ctr"/>
            <a:r>
              <a:rPr lang="en-US" sz="3200" b="1" dirty="0">
                <a:solidFill>
                  <a:schemeClr val="bg1"/>
                </a:solidFill>
                <a:latin typeface="Abadi" panose="020B0604020104020204" pitchFamily="34" charset="0"/>
              </a:rPr>
              <a:t>When does a project need property </a:t>
            </a:r>
            <a:r>
              <a:rPr lang="en-US" sz="3200" b="1" dirty="0" err="1">
                <a:solidFill>
                  <a:schemeClr val="bg1"/>
                </a:solidFill>
                <a:latin typeface="Abadi" panose="020B0604020104020204" pitchFamily="34" charset="0"/>
              </a:rPr>
              <a:t>acces</a:t>
            </a:r>
            <a:r>
              <a:rPr lang="en-US" sz="3200" b="1" dirty="0">
                <a:solidFill>
                  <a:schemeClr val="bg1"/>
                </a:solidFill>
                <a:latin typeface="Abadi" panose="020B0604020104020204" pitchFamily="34" charset="0"/>
              </a:rPr>
              <a:t> letters?</a:t>
            </a:r>
          </a:p>
        </p:txBody>
      </p:sp>
    </p:spTree>
    <p:extLst>
      <p:ext uri="{BB962C8B-B14F-4D97-AF65-F5344CB8AC3E}">
        <p14:creationId xmlns:p14="http://schemas.microsoft.com/office/powerpoint/2010/main" val="46056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2"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3CA00DB-1741-4468-B602-9122320CB5D4}"/>
              </a:ext>
            </a:extLst>
          </p:cNvPr>
          <p:cNvPicPr>
            <a:picLocks noChangeAspect="1"/>
          </p:cNvPicPr>
          <p:nvPr/>
        </p:nvPicPr>
        <p:blipFill>
          <a:blip r:embed="rId3"/>
          <a:stretch>
            <a:fillRect/>
          </a:stretch>
        </p:blipFill>
        <p:spPr>
          <a:xfrm>
            <a:off x="60302" y="247960"/>
            <a:ext cx="12071395" cy="6362079"/>
          </a:xfrm>
          <a:prstGeom prst="rect">
            <a:avLst/>
          </a:prstGeom>
          <a:ln w="63500">
            <a:solidFill>
              <a:srgbClr val="002060"/>
            </a:solidFill>
          </a:ln>
        </p:spPr>
      </p:pic>
      <p:sp>
        <p:nvSpPr>
          <p:cNvPr id="2" name="TextBox 1">
            <a:extLst>
              <a:ext uri="{FF2B5EF4-FFF2-40B4-BE49-F238E27FC236}">
                <a16:creationId xmlns:a16="http://schemas.microsoft.com/office/drawing/2014/main" id="{9F605650-BD8A-55CB-C08B-ACFF73475BD7}"/>
              </a:ext>
            </a:extLst>
          </p:cNvPr>
          <p:cNvSpPr txBox="1"/>
          <p:nvPr/>
        </p:nvSpPr>
        <p:spPr>
          <a:xfrm>
            <a:off x="1031930" y="61642"/>
            <a:ext cx="10541698" cy="1077218"/>
          </a:xfrm>
          <a:prstGeom prst="rect">
            <a:avLst/>
          </a:prstGeom>
          <a:solidFill>
            <a:srgbClr val="002060"/>
          </a:solidFill>
        </p:spPr>
        <p:txBody>
          <a:bodyPr wrap="square" rtlCol="0">
            <a:spAutoFit/>
          </a:bodyPr>
          <a:lstStyle/>
          <a:p>
            <a:pPr algn="ctr"/>
            <a:r>
              <a:rPr lang="en-US" sz="3200" b="1" dirty="0">
                <a:solidFill>
                  <a:schemeClr val="bg1"/>
                </a:solidFill>
              </a:rPr>
              <a:t>Does this project need property access letters for environmental field work, survey database, or both?</a:t>
            </a:r>
          </a:p>
        </p:txBody>
      </p:sp>
      <p:sp>
        <p:nvSpPr>
          <p:cNvPr id="3" name="TextBox 2">
            <a:extLst>
              <a:ext uri="{FF2B5EF4-FFF2-40B4-BE49-F238E27FC236}">
                <a16:creationId xmlns:a16="http://schemas.microsoft.com/office/drawing/2014/main" id="{AD4DDB16-94DB-07B2-4137-D0790B7B1E4C}"/>
              </a:ext>
            </a:extLst>
          </p:cNvPr>
          <p:cNvSpPr txBox="1"/>
          <p:nvPr/>
        </p:nvSpPr>
        <p:spPr>
          <a:xfrm>
            <a:off x="8687897" y="4688089"/>
            <a:ext cx="2218765" cy="1569660"/>
          </a:xfrm>
          <a:prstGeom prst="rect">
            <a:avLst/>
          </a:prstGeom>
          <a:solidFill>
            <a:srgbClr val="FFFF00"/>
          </a:solidFill>
        </p:spPr>
        <p:txBody>
          <a:bodyPr wrap="square" rtlCol="0">
            <a:spAutoFit/>
          </a:bodyPr>
          <a:lstStyle/>
          <a:p>
            <a:r>
              <a:rPr lang="en-US" sz="2400" dirty="0"/>
              <a:t>Hint: Look at P6 to see if these activities are needed.</a:t>
            </a:r>
          </a:p>
        </p:txBody>
      </p:sp>
    </p:spTree>
    <p:extLst>
      <p:ext uri="{BB962C8B-B14F-4D97-AF65-F5344CB8AC3E}">
        <p14:creationId xmlns:p14="http://schemas.microsoft.com/office/powerpoint/2010/main" val="911911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D1777EDC-8E1A-DD1C-3F70-6A93E0867597}"/>
              </a:ext>
            </a:extLst>
          </p:cNvPr>
          <p:cNvSpPr/>
          <p:nvPr/>
        </p:nvSpPr>
        <p:spPr>
          <a:xfrm>
            <a:off x="356681" y="255297"/>
            <a:ext cx="11654321" cy="644381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0D3F107-9D90-B96E-1163-05FB84DC29CD}"/>
              </a:ext>
            </a:extLst>
          </p:cNvPr>
          <p:cNvPicPr>
            <a:picLocks noChangeAspect="1"/>
          </p:cNvPicPr>
          <p:nvPr/>
        </p:nvPicPr>
        <p:blipFill>
          <a:blip r:embed="rId3"/>
          <a:stretch>
            <a:fillRect/>
          </a:stretch>
        </p:blipFill>
        <p:spPr>
          <a:xfrm>
            <a:off x="268840" y="541873"/>
            <a:ext cx="11654320" cy="6060830"/>
          </a:xfrm>
          <a:prstGeom prst="rect">
            <a:avLst/>
          </a:prstGeom>
          <a:ln w="63500">
            <a:solidFill>
              <a:srgbClr val="002060"/>
            </a:solidFill>
          </a:ln>
        </p:spPr>
      </p:pic>
      <p:sp>
        <p:nvSpPr>
          <p:cNvPr id="2" name="TextBox 1">
            <a:extLst>
              <a:ext uri="{FF2B5EF4-FFF2-40B4-BE49-F238E27FC236}">
                <a16:creationId xmlns:a16="http://schemas.microsoft.com/office/drawing/2014/main" id="{9F605650-BD8A-55CB-C08B-ACFF73475BD7}"/>
              </a:ext>
            </a:extLst>
          </p:cNvPr>
          <p:cNvSpPr txBox="1"/>
          <p:nvPr/>
        </p:nvSpPr>
        <p:spPr>
          <a:xfrm>
            <a:off x="1675519" y="126355"/>
            <a:ext cx="9021286" cy="1077218"/>
          </a:xfrm>
          <a:prstGeom prst="rect">
            <a:avLst/>
          </a:prstGeom>
          <a:solidFill>
            <a:srgbClr val="002060"/>
          </a:solidFill>
        </p:spPr>
        <p:txBody>
          <a:bodyPr wrap="square" rtlCol="0">
            <a:spAutoFit/>
          </a:bodyPr>
          <a:lstStyle/>
          <a:p>
            <a:r>
              <a:rPr lang="en-US" sz="3200" b="1" dirty="0">
                <a:solidFill>
                  <a:schemeClr val="bg1"/>
                </a:solidFill>
              </a:rPr>
              <a:t>Does this project need property access letters for environmental field work, survey database, or both?</a:t>
            </a:r>
          </a:p>
        </p:txBody>
      </p:sp>
      <p:sp>
        <p:nvSpPr>
          <p:cNvPr id="9" name="Rectangle 8">
            <a:extLst>
              <a:ext uri="{FF2B5EF4-FFF2-40B4-BE49-F238E27FC236}">
                <a16:creationId xmlns:a16="http://schemas.microsoft.com/office/drawing/2014/main" id="{15490785-09B7-8848-2473-F629C3DCB651}"/>
              </a:ext>
            </a:extLst>
          </p:cNvPr>
          <p:cNvSpPr/>
          <p:nvPr/>
        </p:nvSpPr>
        <p:spPr>
          <a:xfrm>
            <a:off x="268840" y="1807311"/>
            <a:ext cx="11654320" cy="539915"/>
          </a:xfrm>
          <a:prstGeom prst="rect">
            <a:avLst/>
          </a:prstGeom>
          <a:solidFill>
            <a:srgbClr val="FFFF00">
              <a:alpha val="20000"/>
            </a:srgb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Up 9">
            <a:extLst>
              <a:ext uri="{FF2B5EF4-FFF2-40B4-BE49-F238E27FC236}">
                <a16:creationId xmlns:a16="http://schemas.microsoft.com/office/drawing/2014/main" id="{607ABCD9-86AB-E40B-77B5-DCA84F02FA00}"/>
              </a:ext>
            </a:extLst>
          </p:cNvPr>
          <p:cNvSpPr/>
          <p:nvPr/>
        </p:nvSpPr>
        <p:spPr>
          <a:xfrm>
            <a:off x="3615592" y="2323126"/>
            <a:ext cx="468923" cy="627838"/>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683A8ED-1DA3-4417-B18E-C13FBDC6CC5A}"/>
              </a:ext>
            </a:extLst>
          </p:cNvPr>
          <p:cNvSpPr txBox="1"/>
          <p:nvPr/>
        </p:nvSpPr>
        <p:spPr>
          <a:xfrm>
            <a:off x="2951956" y="2950964"/>
            <a:ext cx="3390900" cy="2246769"/>
          </a:xfrm>
          <a:prstGeom prst="rect">
            <a:avLst/>
          </a:prstGeom>
          <a:solidFill>
            <a:srgbClr val="FFFF00"/>
          </a:solidFill>
          <a:ln>
            <a:noFill/>
          </a:ln>
        </p:spPr>
        <p:txBody>
          <a:bodyPr wrap="square" rtlCol="0">
            <a:spAutoFit/>
          </a:bodyPr>
          <a:lstStyle/>
          <a:p>
            <a:r>
              <a:rPr lang="en-US" sz="2800" b="1" dirty="0"/>
              <a:t>The P6 is showing that both Env Resource ID  &amp; survey database are part of the project. </a:t>
            </a:r>
          </a:p>
        </p:txBody>
      </p:sp>
    </p:spTree>
    <p:extLst>
      <p:ext uri="{BB962C8B-B14F-4D97-AF65-F5344CB8AC3E}">
        <p14:creationId xmlns:p14="http://schemas.microsoft.com/office/powerpoint/2010/main" val="25395945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7"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70AAC29-7DC0-721B-9BB3-D8657802A1F3}"/>
              </a:ext>
            </a:extLst>
          </p:cNvPr>
          <p:cNvSpPr/>
          <p:nvPr/>
        </p:nvSpPr>
        <p:spPr>
          <a:xfrm>
            <a:off x="168613" y="207523"/>
            <a:ext cx="11738042" cy="653113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E0D3F107-9D90-B96E-1163-05FB84DC29CD}"/>
              </a:ext>
            </a:extLst>
          </p:cNvPr>
          <p:cNvPicPr>
            <a:picLocks noChangeAspect="1"/>
          </p:cNvPicPr>
          <p:nvPr/>
        </p:nvPicPr>
        <p:blipFill>
          <a:blip r:embed="rId3"/>
          <a:stretch>
            <a:fillRect/>
          </a:stretch>
        </p:blipFill>
        <p:spPr>
          <a:xfrm>
            <a:off x="252335" y="677831"/>
            <a:ext cx="11654320" cy="6060830"/>
          </a:xfrm>
          <a:prstGeom prst="rect">
            <a:avLst/>
          </a:prstGeom>
          <a:ln w="63500">
            <a:solidFill>
              <a:srgbClr val="002060"/>
            </a:solidFill>
          </a:ln>
        </p:spPr>
      </p:pic>
      <p:sp>
        <p:nvSpPr>
          <p:cNvPr id="2" name="TextBox 1">
            <a:extLst>
              <a:ext uri="{FF2B5EF4-FFF2-40B4-BE49-F238E27FC236}">
                <a16:creationId xmlns:a16="http://schemas.microsoft.com/office/drawing/2014/main" id="{9F605650-BD8A-55CB-C08B-ACFF73475BD7}"/>
              </a:ext>
            </a:extLst>
          </p:cNvPr>
          <p:cNvSpPr txBox="1"/>
          <p:nvPr/>
        </p:nvSpPr>
        <p:spPr>
          <a:xfrm>
            <a:off x="1497899" y="40185"/>
            <a:ext cx="9599889" cy="1077218"/>
          </a:xfrm>
          <a:prstGeom prst="rect">
            <a:avLst/>
          </a:prstGeom>
          <a:solidFill>
            <a:srgbClr val="002060"/>
          </a:solidFill>
        </p:spPr>
        <p:txBody>
          <a:bodyPr wrap="square" rtlCol="0">
            <a:spAutoFit/>
          </a:bodyPr>
          <a:lstStyle/>
          <a:p>
            <a:pPr algn="ctr"/>
            <a:r>
              <a:rPr lang="en-US" sz="3200" b="1" dirty="0">
                <a:solidFill>
                  <a:schemeClr val="bg1"/>
                </a:solidFill>
              </a:rPr>
              <a:t>What is the P6 start date for the environmental resource ID? For the survey database?</a:t>
            </a:r>
          </a:p>
        </p:txBody>
      </p:sp>
      <p:sp>
        <p:nvSpPr>
          <p:cNvPr id="9" name="Rectangle 8">
            <a:extLst>
              <a:ext uri="{FF2B5EF4-FFF2-40B4-BE49-F238E27FC236}">
                <a16:creationId xmlns:a16="http://schemas.microsoft.com/office/drawing/2014/main" id="{15490785-09B7-8848-2473-F629C3DCB651}"/>
              </a:ext>
            </a:extLst>
          </p:cNvPr>
          <p:cNvSpPr/>
          <p:nvPr/>
        </p:nvSpPr>
        <p:spPr>
          <a:xfrm>
            <a:off x="252335" y="1943269"/>
            <a:ext cx="1088411" cy="539915"/>
          </a:xfrm>
          <a:prstGeom prst="rect">
            <a:avLst/>
          </a:prstGeom>
          <a:solidFill>
            <a:schemeClr val="accent3">
              <a:alpha val="25000"/>
            </a:schemeClr>
          </a:solid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Up 9">
            <a:extLst>
              <a:ext uri="{FF2B5EF4-FFF2-40B4-BE49-F238E27FC236}">
                <a16:creationId xmlns:a16="http://schemas.microsoft.com/office/drawing/2014/main" id="{607ABCD9-86AB-E40B-77B5-DCA84F02FA00}"/>
              </a:ext>
            </a:extLst>
          </p:cNvPr>
          <p:cNvSpPr/>
          <p:nvPr/>
        </p:nvSpPr>
        <p:spPr>
          <a:xfrm rot="14562534">
            <a:off x="1354376" y="1354126"/>
            <a:ext cx="468923" cy="747145"/>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Arrow: Up 3">
            <a:extLst>
              <a:ext uri="{FF2B5EF4-FFF2-40B4-BE49-F238E27FC236}">
                <a16:creationId xmlns:a16="http://schemas.microsoft.com/office/drawing/2014/main" id="{C5CD0926-53DF-06D1-BE0B-639718817FF1}"/>
              </a:ext>
            </a:extLst>
          </p:cNvPr>
          <p:cNvSpPr/>
          <p:nvPr/>
        </p:nvSpPr>
        <p:spPr>
          <a:xfrm rot="17717884">
            <a:off x="1342092" y="2214831"/>
            <a:ext cx="468923" cy="703145"/>
          </a:xfrm>
          <a:prstGeom prst="up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8AF75B4C-5ECC-E314-4F75-3DF2A511CB4E}"/>
              </a:ext>
            </a:extLst>
          </p:cNvPr>
          <p:cNvSpPr txBox="1"/>
          <p:nvPr/>
        </p:nvSpPr>
        <p:spPr>
          <a:xfrm>
            <a:off x="1815707" y="2516431"/>
            <a:ext cx="5434929" cy="523220"/>
          </a:xfrm>
          <a:prstGeom prst="rect">
            <a:avLst/>
          </a:prstGeom>
          <a:solidFill>
            <a:srgbClr val="FFFF00"/>
          </a:solidFill>
          <a:ln>
            <a:noFill/>
          </a:ln>
        </p:spPr>
        <p:txBody>
          <a:bodyPr wrap="square" rtlCol="0">
            <a:spAutoFit/>
          </a:bodyPr>
          <a:lstStyle/>
          <a:p>
            <a:r>
              <a:rPr lang="en-US" sz="2800" b="1" dirty="0"/>
              <a:t>Survey Database= BL start 4/5/23</a:t>
            </a:r>
          </a:p>
        </p:txBody>
      </p:sp>
      <p:sp>
        <p:nvSpPr>
          <p:cNvPr id="7" name="TextBox 6">
            <a:extLst>
              <a:ext uri="{FF2B5EF4-FFF2-40B4-BE49-F238E27FC236}">
                <a16:creationId xmlns:a16="http://schemas.microsoft.com/office/drawing/2014/main" id="{E683A8ED-1DA3-4417-B18E-C13FBDC6CC5A}"/>
              </a:ext>
            </a:extLst>
          </p:cNvPr>
          <p:cNvSpPr txBox="1"/>
          <p:nvPr/>
        </p:nvSpPr>
        <p:spPr>
          <a:xfrm>
            <a:off x="1815708" y="1214244"/>
            <a:ext cx="5434929" cy="523220"/>
          </a:xfrm>
          <a:prstGeom prst="rect">
            <a:avLst/>
          </a:prstGeom>
          <a:solidFill>
            <a:srgbClr val="FFFF00"/>
          </a:solidFill>
          <a:ln>
            <a:noFill/>
          </a:ln>
        </p:spPr>
        <p:txBody>
          <a:bodyPr wrap="square" rtlCol="0">
            <a:spAutoFit/>
          </a:bodyPr>
          <a:lstStyle/>
          <a:p>
            <a:r>
              <a:rPr lang="en-US" sz="2800" b="1" dirty="0"/>
              <a:t>Resource ID = BL start 8/17/22</a:t>
            </a:r>
          </a:p>
        </p:txBody>
      </p:sp>
    </p:spTree>
    <p:extLst>
      <p:ext uri="{BB962C8B-B14F-4D97-AF65-F5344CB8AC3E}">
        <p14:creationId xmlns:p14="http://schemas.microsoft.com/office/powerpoint/2010/main" val="1955245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par>
                                <p:cTn id="20" presetID="1" presetClass="entr" presetSubtype="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4" grpId="0" animBg="1"/>
      <p:bldP spid="3"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ECA173C3-80D9-FFCF-977D-063AB008180B}"/>
              </a:ext>
            </a:extLst>
          </p:cNvPr>
          <p:cNvSpPr/>
          <p:nvPr/>
        </p:nvSpPr>
        <p:spPr>
          <a:xfrm>
            <a:off x="311285" y="369651"/>
            <a:ext cx="11634281" cy="623305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A0C51D9-B545-9C89-C26B-90028656E6DE}"/>
              </a:ext>
            </a:extLst>
          </p:cNvPr>
          <p:cNvPicPr>
            <a:picLocks noChangeAspect="1"/>
          </p:cNvPicPr>
          <p:nvPr/>
        </p:nvPicPr>
        <p:blipFill>
          <a:blip r:embed="rId3"/>
          <a:stretch>
            <a:fillRect/>
          </a:stretch>
        </p:blipFill>
        <p:spPr>
          <a:xfrm>
            <a:off x="540873" y="1368211"/>
            <a:ext cx="6510368" cy="3740607"/>
          </a:xfrm>
          <a:prstGeom prst="rect">
            <a:avLst/>
          </a:prstGeom>
          <a:ln w="63500">
            <a:solidFill>
              <a:srgbClr val="000099"/>
            </a:solidFill>
          </a:ln>
        </p:spPr>
      </p:pic>
      <p:sp>
        <p:nvSpPr>
          <p:cNvPr id="7" name="TextBox 6">
            <a:extLst>
              <a:ext uri="{FF2B5EF4-FFF2-40B4-BE49-F238E27FC236}">
                <a16:creationId xmlns:a16="http://schemas.microsoft.com/office/drawing/2014/main" id="{E683A8ED-1DA3-4417-B18E-C13FBDC6CC5A}"/>
              </a:ext>
            </a:extLst>
          </p:cNvPr>
          <p:cNvSpPr txBox="1"/>
          <p:nvPr/>
        </p:nvSpPr>
        <p:spPr>
          <a:xfrm>
            <a:off x="7257820" y="2761460"/>
            <a:ext cx="4111953" cy="954107"/>
          </a:xfrm>
          <a:prstGeom prst="rect">
            <a:avLst/>
          </a:prstGeom>
          <a:solidFill>
            <a:srgbClr val="FFFF00"/>
          </a:solidFill>
          <a:ln w="15875">
            <a:solidFill>
              <a:schemeClr val="tx1"/>
            </a:solidFill>
          </a:ln>
        </p:spPr>
        <p:txBody>
          <a:bodyPr wrap="square" rtlCol="0">
            <a:spAutoFit/>
          </a:bodyPr>
          <a:lstStyle/>
          <a:p>
            <a:r>
              <a:rPr lang="en-US" sz="2800" b="1" dirty="0"/>
              <a:t>Resource ID = </a:t>
            </a:r>
          </a:p>
          <a:p>
            <a:r>
              <a:rPr lang="en-US" sz="2800" b="1" dirty="0"/>
              <a:t>BL start 8/17/22</a:t>
            </a:r>
          </a:p>
        </p:txBody>
      </p:sp>
      <p:sp>
        <p:nvSpPr>
          <p:cNvPr id="2" name="TextBox 1">
            <a:extLst>
              <a:ext uri="{FF2B5EF4-FFF2-40B4-BE49-F238E27FC236}">
                <a16:creationId xmlns:a16="http://schemas.microsoft.com/office/drawing/2014/main" id="{9F605650-BD8A-55CB-C08B-ACFF73475BD7}"/>
              </a:ext>
            </a:extLst>
          </p:cNvPr>
          <p:cNvSpPr txBox="1"/>
          <p:nvPr/>
        </p:nvSpPr>
        <p:spPr>
          <a:xfrm>
            <a:off x="1254500" y="169655"/>
            <a:ext cx="9849868" cy="1077218"/>
          </a:xfrm>
          <a:prstGeom prst="rect">
            <a:avLst/>
          </a:prstGeom>
          <a:solidFill>
            <a:srgbClr val="002060"/>
          </a:solidFill>
        </p:spPr>
        <p:txBody>
          <a:bodyPr wrap="square" rtlCol="0">
            <a:spAutoFit/>
          </a:bodyPr>
          <a:lstStyle/>
          <a:p>
            <a:pPr algn="ctr"/>
            <a:r>
              <a:rPr lang="en-US" sz="3200" b="1" dirty="0">
                <a:solidFill>
                  <a:schemeClr val="bg1"/>
                </a:solidFill>
              </a:rPr>
              <a:t>When should the environmental property access letter be prepared by the PM?</a:t>
            </a:r>
          </a:p>
        </p:txBody>
      </p:sp>
      <p:sp>
        <p:nvSpPr>
          <p:cNvPr id="13" name="TextBox 12">
            <a:extLst>
              <a:ext uri="{FF2B5EF4-FFF2-40B4-BE49-F238E27FC236}">
                <a16:creationId xmlns:a16="http://schemas.microsoft.com/office/drawing/2014/main" id="{EC7326E9-2BB8-76F4-A628-6FE2D3A9AF7D}"/>
              </a:ext>
            </a:extLst>
          </p:cNvPr>
          <p:cNvSpPr txBox="1"/>
          <p:nvPr/>
        </p:nvSpPr>
        <p:spPr>
          <a:xfrm>
            <a:off x="7257820" y="1562904"/>
            <a:ext cx="4111953" cy="1077218"/>
          </a:xfrm>
          <a:prstGeom prst="rect">
            <a:avLst/>
          </a:prstGeom>
          <a:solidFill>
            <a:srgbClr val="FF0000"/>
          </a:solidFill>
          <a:ln w="15875">
            <a:solidFill>
              <a:schemeClr val="tx1"/>
            </a:solidFill>
          </a:ln>
        </p:spPr>
        <p:txBody>
          <a:bodyPr wrap="square" rtlCol="0">
            <a:spAutoFit/>
          </a:bodyPr>
          <a:lstStyle/>
          <a:p>
            <a:pPr algn="ctr"/>
            <a:r>
              <a:rPr lang="en-US" sz="3200" b="1" dirty="0">
                <a:solidFill>
                  <a:schemeClr val="bg1"/>
                </a:solidFill>
              </a:rPr>
              <a:t>BEGIN with the END in MIND</a:t>
            </a:r>
          </a:p>
        </p:txBody>
      </p:sp>
      <p:sp>
        <p:nvSpPr>
          <p:cNvPr id="14" name="TextBox 13">
            <a:extLst>
              <a:ext uri="{FF2B5EF4-FFF2-40B4-BE49-F238E27FC236}">
                <a16:creationId xmlns:a16="http://schemas.microsoft.com/office/drawing/2014/main" id="{CABA2CA0-C767-696E-C1B5-842FA6D447A5}"/>
              </a:ext>
            </a:extLst>
          </p:cNvPr>
          <p:cNvSpPr txBox="1"/>
          <p:nvPr/>
        </p:nvSpPr>
        <p:spPr>
          <a:xfrm>
            <a:off x="7257820" y="3836905"/>
            <a:ext cx="4111953" cy="1077218"/>
          </a:xfrm>
          <a:prstGeom prst="rect">
            <a:avLst/>
          </a:prstGeom>
          <a:solidFill>
            <a:srgbClr val="00B050"/>
          </a:solidFill>
          <a:ln w="15875">
            <a:solidFill>
              <a:schemeClr val="tx1"/>
            </a:solidFill>
          </a:ln>
        </p:spPr>
        <p:txBody>
          <a:bodyPr wrap="square" rtlCol="0">
            <a:spAutoFit/>
          </a:bodyPr>
          <a:lstStyle/>
          <a:p>
            <a:r>
              <a:rPr lang="en-US" sz="3200" b="1" dirty="0">
                <a:solidFill>
                  <a:schemeClr val="bg1"/>
                </a:solidFill>
              </a:rPr>
              <a:t>PM prepare letter = 7/27/22</a:t>
            </a:r>
          </a:p>
        </p:txBody>
      </p:sp>
      <p:sp>
        <p:nvSpPr>
          <p:cNvPr id="16" name="Arrow: Up 15">
            <a:extLst>
              <a:ext uri="{FF2B5EF4-FFF2-40B4-BE49-F238E27FC236}">
                <a16:creationId xmlns:a16="http://schemas.microsoft.com/office/drawing/2014/main" id="{BA90C312-0A51-7CE8-70B3-217E669E1A81}"/>
              </a:ext>
            </a:extLst>
          </p:cNvPr>
          <p:cNvSpPr/>
          <p:nvPr/>
        </p:nvSpPr>
        <p:spPr>
          <a:xfrm rot="2401712">
            <a:off x="7027045" y="4792640"/>
            <a:ext cx="526900" cy="1234592"/>
          </a:xfrm>
          <a:prstGeom prst="up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C10DFF7E-0A07-320D-3CAB-C1A601010D4D}"/>
              </a:ext>
            </a:extLst>
          </p:cNvPr>
          <p:cNvSpPr txBox="1"/>
          <p:nvPr/>
        </p:nvSpPr>
        <p:spPr>
          <a:xfrm>
            <a:off x="105694" y="3567484"/>
            <a:ext cx="3318855" cy="1200329"/>
          </a:xfrm>
          <a:prstGeom prst="rect">
            <a:avLst/>
          </a:prstGeom>
          <a:solidFill>
            <a:srgbClr val="7030A0"/>
          </a:solidFill>
        </p:spPr>
        <p:txBody>
          <a:bodyPr wrap="square" rtlCol="0">
            <a:spAutoFit/>
          </a:bodyPr>
          <a:lstStyle/>
          <a:p>
            <a:r>
              <a:rPr lang="en-US" sz="2400" b="1" dirty="0">
                <a:solidFill>
                  <a:schemeClr val="bg1"/>
                </a:solidFill>
              </a:rPr>
              <a:t>Best Practice: </a:t>
            </a:r>
            <a:r>
              <a:rPr lang="en-US" sz="2400" dirty="0">
                <a:solidFill>
                  <a:schemeClr val="bg1"/>
                </a:solidFill>
              </a:rPr>
              <a:t>Mail out letters 1 week before field work starts.</a:t>
            </a:r>
          </a:p>
        </p:txBody>
      </p:sp>
      <p:sp>
        <p:nvSpPr>
          <p:cNvPr id="15" name="TextBox 14">
            <a:extLst>
              <a:ext uri="{FF2B5EF4-FFF2-40B4-BE49-F238E27FC236}">
                <a16:creationId xmlns:a16="http://schemas.microsoft.com/office/drawing/2014/main" id="{44DF36C8-071B-656F-8E56-327BD1E7CB59}"/>
              </a:ext>
            </a:extLst>
          </p:cNvPr>
          <p:cNvSpPr txBox="1"/>
          <p:nvPr/>
        </p:nvSpPr>
        <p:spPr>
          <a:xfrm>
            <a:off x="1378883" y="4680967"/>
            <a:ext cx="5672358" cy="2062103"/>
          </a:xfrm>
          <a:prstGeom prst="rect">
            <a:avLst/>
          </a:prstGeom>
          <a:solidFill>
            <a:srgbClr val="00B0F0"/>
          </a:solidFill>
        </p:spPr>
        <p:txBody>
          <a:bodyPr wrap="square" rtlCol="0">
            <a:spAutoFit/>
          </a:bodyPr>
          <a:lstStyle/>
          <a:p>
            <a:r>
              <a:rPr lang="en-US" sz="3200" b="1" dirty="0"/>
              <a:t>Factor time for QAQC, signature, &amp; mail to property owner (min. approx. 3 weeks before BL start due date)</a:t>
            </a:r>
          </a:p>
        </p:txBody>
      </p:sp>
    </p:spTree>
    <p:extLst>
      <p:ext uri="{BB962C8B-B14F-4D97-AF65-F5344CB8AC3E}">
        <p14:creationId xmlns:p14="http://schemas.microsoft.com/office/powerpoint/2010/main" val="420848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3" grpId="0" animBg="1"/>
      <p:bldP spid="14" grpId="0" animBg="1"/>
      <p:bldP spid="16" grpId="0" animBg="1"/>
      <p:bldP spid="4" grpId="0" animBg="1"/>
      <p:bldP spid="15"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877BDEC-628A-101F-5441-084D9E2102EE}"/>
              </a:ext>
            </a:extLst>
          </p:cNvPr>
          <p:cNvSpPr/>
          <p:nvPr/>
        </p:nvSpPr>
        <p:spPr>
          <a:xfrm>
            <a:off x="311285" y="369651"/>
            <a:ext cx="11634281" cy="6233052"/>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6A0C51D9-B545-9C89-C26B-90028656E6DE}"/>
              </a:ext>
            </a:extLst>
          </p:cNvPr>
          <p:cNvPicPr>
            <a:picLocks noChangeAspect="1"/>
          </p:cNvPicPr>
          <p:nvPr/>
        </p:nvPicPr>
        <p:blipFill>
          <a:blip r:embed="rId3"/>
          <a:stretch>
            <a:fillRect/>
          </a:stretch>
        </p:blipFill>
        <p:spPr>
          <a:xfrm>
            <a:off x="540873" y="1368211"/>
            <a:ext cx="6510368" cy="3740607"/>
          </a:xfrm>
          <a:prstGeom prst="rect">
            <a:avLst/>
          </a:prstGeom>
          <a:ln w="63500">
            <a:solidFill>
              <a:srgbClr val="002060"/>
            </a:solidFill>
          </a:ln>
        </p:spPr>
      </p:pic>
      <p:sp>
        <p:nvSpPr>
          <p:cNvPr id="7" name="TextBox 6">
            <a:extLst>
              <a:ext uri="{FF2B5EF4-FFF2-40B4-BE49-F238E27FC236}">
                <a16:creationId xmlns:a16="http://schemas.microsoft.com/office/drawing/2014/main" id="{E683A8ED-1DA3-4417-B18E-C13FBDC6CC5A}"/>
              </a:ext>
            </a:extLst>
          </p:cNvPr>
          <p:cNvSpPr txBox="1"/>
          <p:nvPr/>
        </p:nvSpPr>
        <p:spPr>
          <a:xfrm>
            <a:off x="7257820" y="2761460"/>
            <a:ext cx="4111953" cy="954107"/>
          </a:xfrm>
          <a:prstGeom prst="rect">
            <a:avLst/>
          </a:prstGeom>
          <a:solidFill>
            <a:srgbClr val="FFFF00"/>
          </a:solidFill>
          <a:ln>
            <a:solidFill>
              <a:schemeClr val="tx1"/>
            </a:solidFill>
          </a:ln>
        </p:spPr>
        <p:txBody>
          <a:bodyPr wrap="square" rtlCol="0">
            <a:spAutoFit/>
          </a:bodyPr>
          <a:lstStyle/>
          <a:p>
            <a:r>
              <a:rPr lang="en-US" sz="2800" b="1" dirty="0"/>
              <a:t>Database = </a:t>
            </a:r>
          </a:p>
          <a:p>
            <a:r>
              <a:rPr lang="en-US" sz="2800" b="1" dirty="0"/>
              <a:t>BL start 4/5/23</a:t>
            </a:r>
          </a:p>
        </p:txBody>
      </p:sp>
      <p:sp>
        <p:nvSpPr>
          <p:cNvPr id="2" name="TextBox 1">
            <a:extLst>
              <a:ext uri="{FF2B5EF4-FFF2-40B4-BE49-F238E27FC236}">
                <a16:creationId xmlns:a16="http://schemas.microsoft.com/office/drawing/2014/main" id="{9F605650-BD8A-55CB-C08B-ACFF73475BD7}"/>
              </a:ext>
            </a:extLst>
          </p:cNvPr>
          <p:cNvSpPr txBox="1"/>
          <p:nvPr/>
        </p:nvSpPr>
        <p:spPr>
          <a:xfrm>
            <a:off x="1585357" y="144681"/>
            <a:ext cx="9021286" cy="1077218"/>
          </a:xfrm>
          <a:prstGeom prst="rect">
            <a:avLst/>
          </a:prstGeom>
          <a:solidFill>
            <a:srgbClr val="002060"/>
          </a:solidFill>
        </p:spPr>
        <p:txBody>
          <a:bodyPr wrap="square" rtlCol="0">
            <a:spAutoFit/>
          </a:bodyPr>
          <a:lstStyle/>
          <a:p>
            <a:pPr algn="ctr"/>
            <a:r>
              <a:rPr lang="en-US" sz="3200" b="1" dirty="0">
                <a:solidFill>
                  <a:schemeClr val="bg1"/>
                </a:solidFill>
              </a:rPr>
              <a:t>When should the survey database access letter be ready for signature?</a:t>
            </a:r>
          </a:p>
        </p:txBody>
      </p:sp>
      <p:sp>
        <p:nvSpPr>
          <p:cNvPr id="13" name="TextBox 12">
            <a:extLst>
              <a:ext uri="{FF2B5EF4-FFF2-40B4-BE49-F238E27FC236}">
                <a16:creationId xmlns:a16="http://schemas.microsoft.com/office/drawing/2014/main" id="{EC7326E9-2BB8-76F4-A628-6FE2D3A9AF7D}"/>
              </a:ext>
            </a:extLst>
          </p:cNvPr>
          <p:cNvSpPr txBox="1"/>
          <p:nvPr/>
        </p:nvSpPr>
        <p:spPr>
          <a:xfrm>
            <a:off x="7257820" y="1562904"/>
            <a:ext cx="4111953" cy="1077218"/>
          </a:xfrm>
          <a:prstGeom prst="rect">
            <a:avLst/>
          </a:prstGeom>
          <a:solidFill>
            <a:srgbClr val="FF0000"/>
          </a:solidFill>
          <a:ln>
            <a:solidFill>
              <a:schemeClr val="tx1"/>
            </a:solidFill>
          </a:ln>
        </p:spPr>
        <p:txBody>
          <a:bodyPr wrap="square" rtlCol="0">
            <a:spAutoFit/>
          </a:bodyPr>
          <a:lstStyle/>
          <a:p>
            <a:pPr algn="ctr"/>
            <a:r>
              <a:rPr lang="en-US" sz="3200" b="1" dirty="0">
                <a:solidFill>
                  <a:schemeClr val="bg1"/>
                </a:solidFill>
              </a:rPr>
              <a:t>BEGIN with the END in MIND</a:t>
            </a:r>
          </a:p>
        </p:txBody>
      </p:sp>
      <p:sp>
        <p:nvSpPr>
          <p:cNvPr id="14" name="TextBox 13">
            <a:extLst>
              <a:ext uri="{FF2B5EF4-FFF2-40B4-BE49-F238E27FC236}">
                <a16:creationId xmlns:a16="http://schemas.microsoft.com/office/drawing/2014/main" id="{CABA2CA0-C767-696E-C1B5-842FA6D447A5}"/>
              </a:ext>
            </a:extLst>
          </p:cNvPr>
          <p:cNvSpPr txBox="1"/>
          <p:nvPr/>
        </p:nvSpPr>
        <p:spPr>
          <a:xfrm>
            <a:off x="7257820" y="3836905"/>
            <a:ext cx="4111953" cy="1077218"/>
          </a:xfrm>
          <a:prstGeom prst="rect">
            <a:avLst/>
          </a:prstGeom>
          <a:solidFill>
            <a:srgbClr val="00B050"/>
          </a:solidFill>
          <a:ln>
            <a:solidFill>
              <a:schemeClr val="tx1"/>
            </a:solidFill>
          </a:ln>
        </p:spPr>
        <p:txBody>
          <a:bodyPr wrap="square" rtlCol="0">
            <a:spAutoFit/>
          </a:bodyPr>
          <a:lstStyle/>
          <a:p>
            <a:r>
              <a:rPr lang="en-US" sz="3200" b="1" dirty="0">
                <a:solidFill>
                  <a:schemeClr val="bg1"/>
                </a:solidFill>
              </a:rPr>
              <a:t>PM prepare letter = 3/15/23</a:t>
            </a:r>
          </a:p>
        </p:txBody>
      </p:sp>
      <p:sp>
        <p:nvSpPr>
          <p:cNvPr id="16" name="Arrow: Up 15">
            <a:extLst>
              <a:ext uri="{FF2B5EF4-FFF2-40B4-BE49-F238E27FC236}">
                <a16:creationId xmlns:a16="http://schemas.microsoft.com/office/drawing/2014/main" id="{BA90C312-0A51-7CE8-70B3-217E669E1A81}"/>
              </a:ext>
            </a:extLst>
          </p:cNvPr>
          <p:cNvSpPr/>
          <p:nvPr/>
        </p:nvSpPr>
        <p:spPr>
          <a:xfrm rot="2401712">
            <a:off x="7032601" y="4794663"/>
            <a:ext cx="526900" cy="1217318"/>
          </a:xfrm>
          <a:prstGeom prst="up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DECB85E9-81D9-25E3-FB83-ACFACC90E0DD}"/>
              </a:ext>
            </a:extLst>
          </p:cNvPr>
          <p:cNvSpPr txBox="1"/>
          <p:nvPr/>
        </p:nvSpPr>
        <p:spPr>
          <a:xfrm>
            <a:off x="105694" y="3567484"/>
            <a:ext cx="3318855" cy="1200329"/>
          </a:xfrm>
          <a:prstGeom prst="rect">
            <a:avLst/>
          </a:prstGeom>
          <a:solidFill>
            <a:srgbClr val="7030A0"/>
          </a:solidFill>
        </p:spPr>
        <p:txBody>
          <a:bodyPr wrap="square" rtlCol="0">
            <a:spAutoFit/>
          </a:bodyPr>
          <a:lstStyle/>
          <a:p>
            <a:r>
              <a:rPr lang="en-US" sz="2400" b="1" dirty="0">
                <a:solidFill>
                  <a:schemeClr val="bg1"/>
                </a:solidFill>
              </a:rPr>
              <a:t>Best Practice: </a:t>
            </a:r>
            <a:r>
              <a:rPr lang="en-US" sz="2400" dirty="0">
                <a:solidFill>
                  <a:schemeClr val="bg1"/>
                </a:solidFill>
              </a:rPr>
              <a:t>Mail out letters 1 week before field work starts.</a:t>
            </a:r>
          </a:p>
        </p:txBody>
      </p:sp>
      <p:sp>
        <p:nvSpPr>
          <p:cNvPr id="15" name="TextBox 14">
            <a:extLst>
              <a:ext uri="{FF2B5EF4-FFF2-40B4-BE49-F238E27FC236}">
                <a16:creationId xmlns:a16="http://schemas.microsoft.com/office/drawing/2014/main" id="{44DF36C8-071B-656F-8E56-327BD1E7CB59}"/>
              </a:ext>
            </a:extLst>
          </p:cNvPr>
          <p:cNvSpPr txBox="1"/>
          <p:nvPr/>
        </p:nvSpPr>
        <p:spPr>
          <a:xfrm>
            <a:off x="1378883" y="4680967"/>
            <a:ext cx="5672358" cy="2062103"/>
          </a:xfrm>
          <a:prstGeom prst="rect">
            <a:avLst/>
          </a:prstGeom>
          <a:solidFill>
            <a:srgbClr val="00B0F0"/>
          </a:solidFill>
        </p:spPr>
        <p:txBody>
          <a:bodyPr wrap="square" rtlCol="0">
            <a:spAutoFit/>
          </a:bodyPr>
          <a:lstStyle/>
          <a:p>
            <a:r>
              <a:rPr lang="en-US" sz="3200" b="1" dirty="0"/>
              <a:t>Factor time for QAQC, signature, &amp; mail to property owner (min. approx. 3 weeks before BL start due date)</a:t>
            </a:r>
          </a:p>
        </p:txBody>
      </p:sp>
    </p:spTree>
    <p:extLst>
      <p:ext uri="{BB962C8B-B14F-4D97-AF65-F5344CB8AC3E}">
        <p14:creationId xmlns:p14="http://schemas.microsoft.com/office/powerpoint/2010/main" val="25468248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7"/>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15"/>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2" grpId="0" animBg="1"/>
      <p:bldP spid="13" grpId="0" animBg="1"/>
      <p:bldP spid="14" grpId="0" animBg="1"/>
      <p:bldP spid="16" grpId="0" animBg="1"/>
      <p:bldP spid="3" grpId="0" animBg="1"/>
      <p:bldP spid="1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11A62FA4-4BD9-A7E1-50FF-A4C72EB131B6}"/>
              </a:ext>
            </a:extLst>
          </p:cNvPr>
          <p:cNvSpPr/>
          <p:nvPr/>
        </p:nvSpPr>
        <p:spPr>
          <a:xfrm>
            <a:off x="493381" y="447332"/>
            <a:ext cx="11242515" cy="59403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659F1635-C72F-3A1A-C5DD-394E28C1F991}"/>
              </a:ext>
            </a:extLst>
          </p:cNvPr>
          <p:cNvSpPr txBox="1"/>
          <p:nvPr/>
        </p:nvSpPr>
        <p:spPr>
          <a:xfrm>
            <a:off x="1836737" y="661839"/>
            <a:ext cx="8518525" cy="1077218"/>
          </a:xfrm>
          <a:prstGeom prst="rect">
            <a:avLst/>
          </a:prstGeom>
          <a:solidFill>
            <a:schemeClr val="bg1"/>
          </a:solidFill>
        </p:spPr>
        <p:txBody>
          <a:bodyPr wrap="square" rtlCol="0">
            <a:spAutoFit/>
          </a:bodyPr>
          <a:lstStyle/>
          <a:p>
            <a:pPr algn="ctr"/>
            <a:r>
              <a:rPr lang="en-US" sz="3200" b="1" dirty="0">
                <a:solidFill>
                  <a:srgbClr val="0070C0"/>
                </a:solidFill>
                <a:latin typeface="+mj-lt"/>
              </a:rPr>
              <a:t>WHERE TO FIND:</a:t>
            </a:r>
          </a:p>
          <a:p>
            <a:pPr algn="ctr"/>
            <a:r>
              <a:rPr lang="en-US" sz="3200" b="1" dirty="0">
                <a:solidFill>
                  <a:srgbClr val="0070C0"/>
                </a:solidFill>
                <a:latin typeface="+mj-lt"/>
              </a:rPr>
              <a:t>PROPERTY ACCESS TEMPLATE LETTER</a:t>
            </a:r>
          </a:p>
        </p:txBody>
      </p:sp>
      <p:pic>
        <p:nvPicPr>
          <p:cNvPr id="4" name="Picture 3">
            <a:extLst>
              <a:ext uri="{FF2B5EF4-FFF2-40B4-BE49-F238E27FC236}">
                <a16:creationId xmlns:a16="http://schemas.microsoft.com/office/drawing/2014/main" id="{41C83EF2-18A3-BF02-EF69-DD6E458179B6}"/>
              </a:ext>
            </a:extLst>
          </p:cNvPr>
          <p:cNvPicPr>
            <a:picLocks noChangeAspect="1"/>
          </p:cNvPicPr>
          <p:nvPr/>
        </p:nvPicPr>
        <p:blipFill>
          <a:blip r:embed="rId3"/>
          <a:stretch>
            <a:fillRect/>
          </a:stretch>
        </p:blipFill>
        <p:spPr>
          <a:xfrm>
            <a:off x="2706838" y="2165628"/>
            <a:ext cx="7296525" cy="3854648"/>
          </a:xfrm>
          <a:prstGeom prst="rect">
            <a:avLst/>
          </a:prstGeom>
          <a:ln w="63500">
            <a:solidFill>
              <a:srgbClr val="002060"/>
            </a:solidFill>
          </a:ln>
        </p:spPr>
      </p:pic>
      <p:sp>
        <p:nvSpPr>
          <p:cNvPr id="12" name="Arrow: Right 11">
            <a:extLst>
              <a:ext uri="{FF2B5EF4-FFF2-40B4-BE49-F238E27FC236}">
                <a16:creationId xmlns:a16="http://schemas.microsoft.com/office/drawing/2014/main" id="{0F206197-8A38-FADA-7E5D-3E3526F87C44}"/>
              </a:ext>
            </a:extLst>
          </p:cNvPr>
          <p:cNvSpPr/>
          <p:nvPr/>
        </p:nvSpPr>
        <p:spPr>
          <a:xfrm>
            <a:off x="2188637" y="4209171"/>
            <a:ext cx="963438" cy="357554"/>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913D0D3B-FAE2-B517-3B62-7F2800D8315E}"/>
              </a:ext>
            </a:extLst>
          </p:cNvPr>
          <p:cNvSpPr txBox="1"/>
          <p:nvPr/>
        </p:nvSpPr>
        <p:spPr>
          <a:xfrm>
            <a:off x="598967" y="3429000"/>
            <a:ext cx="1636321" cy="1938992"/>
          </a:xfrm>
          <a:prstGeom prst="rect">
            <a:avLst/>
          </a:prstGeom>
          <a:solidFill>
            <a:srgbClr val="FF0000"/>
          </a:solidFill>
        </p:spPr>
        <p:txBody>
          <a:bodyPr wrap="square" rtlCol="0">
            <a:spAutoFit/>
          </a:bodyPr>
          <a:lstStyle/>
          <a:p>
            <a:r>
              <a:rPr lang="en-US" sz="2400" dirty="0">
                <a:solidFill>
                  <a:schemeClr val="bg1"/>
                </a:solidFill>
                <a:latin typeface="Abadi" panose="020B0604020104020204" pitchFamily="34" charset="0"/>
              </a:rPr>
              <a:t>This template is owned by DP&amp;S </a:t>
            </a:r>
          </a:p>
          <a:p>
            <a:r>
              <a:rPr lang="en-US" sz="2400" dirty="0">
                <a:solidFill>
                  <a:schemeClr val="bg1"/>
                </a:solidFill>
                <a:latin typeface="Abadi" panose="020B0604020104020204" pitchFamily="34" charset="0"/>
              </a:rPr>
              <a:t>(not OPD)</a:t>
            </a:r>
          </a:p>
        </p:txBody>
      </p:sp>
    </p:spTree>
    <p:extLst>
      <p:ext uri="{BB962C8B-B14F-4D97-AF65-F5344CB8AC3E}">
        <p14:creationId xmlns:p14="http://schemas.microsoft.com/office/powerpoint/2010/main" val="369191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7"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F5F675F-4672-B0EA-A0D0-946C479CA870}"/>
              </a:ext>
            </a:extLst>
          </p:cNvPr>
          <p:cNvSpPr/>
          <p:nvPr/>
        </p:nvSpPr>
        <p:spPr>
          <a:xfrm>
            <a:off x="493381" y="447332"/>
            <a:ext cx="11242515" cy="5940311"/>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E85500AA-D7C4-6941-66CB-A487E98566D4}"/>
              </a:ext>
            </a:extLst>
          </p:cNvPr>
          <p:cNvPicPr>
            <a:picLocks noChangeAspect="1"/>
          </p:cNvPicPr>
          <p:nvPr/>
        </p:nvPicPr>
        <p:blipFill>
          <a:blip r:embed="rId3"/>
          <a:stretch>
            <a:fillRect/>
          </a:stretch>
        </p:blipFill>
        <p:spPr>
          <a:xfrm>
            <a:off x="2215434" y="2507959"/>
            <a:ext cx="8288344" cy="3541150"/>
          </a:xfrm>
          <a:prstGeom prst="rect">
            <a:avLst/>
          </a:prstGeom>
          <a:ln w="63500">
            <a:solidFill>
              <a:srgbClr val="002060"/>
            </a:solidFill>
          </a:ln>
        </p:spPr>
      </p:pic>
      <p:sp>
        <p:nvSpPr>
          <p:cNvPr id="2" name="TextBox 1">
            <a:extLst>
              <a:ext uri="{FF2B5EF4-FFF2-40B4-BE49-F238E27FC236}">
                <a16:creationId xmlns:a16="http://schemas.microsoft.com/office/drawing/2014/main" id="{659F1635-C72F-3A1A-C5DD-394E28C1F991}"/>
              </a:ext>
            </a:extLst>
          </p:cNvPr>
          <p:cNvSpPr txBox="1"/>
          <p:nvPr/>
        </p:nvSpPr>
        <p:spPr>
          <a:xfrm>
            <a:off x="1836737" y="1188059"/>
            <a:ext cx="8518525" cy="584775"/>
          </a:xfrm>
          <a:prstGeom prst="rect">
            <a:avLst/>
          </a:prstGeom>
          <a:solidFill>
            <a:schemeClr val="bg1"/>
          </a:solidFill>
        </p:spPr>
        <p:txBody>
          <a:bodyPr wrap="square" rtlCol="0">
            <a:spAutoFit/>
          </a:bodyPr>
          <a:lstStyle/>
          <a:p>
            <a:pPr algn="ctr"/>
            <a:r>
              <a:rPr lang="en-US" sz="3200" b="1" dirty="0">
                <a:solidFill>
                  <a:srgbClr val="0070C0"/>
                </a:solidFill>
                <a:latin typeface="+mj-lt"/>
              </a:rPr>
              <a:t>PROPERTY ACCESS LETTER</a:t>
            </a:r>
          </a:p>
        </p:txBody>
      </p:sp>
      <p:sp>
        <p:nvSpPr>
          <p:cNvPr id="12" name="Arrow: Right 11">
            <a:extLst>
              <a:ext uri="{FF2B5EF4-FFF2-40B4-BE49-F238E27FC236}">
                <a16:creationId xmlns:a16="http://schemas.microsoft.com/office/drawing/2014/main" id="{0F206197-8A38-FADA-7E5D-3E3526F87C44}"/>
              </a:ext>
            </a:extLst>
          </p:cNvPr>
          <p:cNvSpPr/>
          <p:nvPr/>
        </p:nvSpPr>
        <p:spPr>
          <a:xfrm>
            <a:off x="851054" y="4164962"/>
            <a:ext cx="2332893" cy="641805"/>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87FA22BF-534E-3BE8-9B27-85A5C77F1388}"/>
              </a:ext>
            </a:extLst>
          </p:cNvPr>
          <p:cNvSpPr txBox="1"/>
          <p:nvPr/>
        </p:nvSpPr>
        <p:spPr>
          <a:xfrm>
            <a:off x="3183946" y="4167747"/>
            <a:ext cx="4149969" cy="430887"/>
          </a:xfrm>
          <a:prstGeom prst="rect">
            <a:avLst/>
          </a:prstGeom>
          <a:solidFill>
            <a:schemeClr val="bg1">
              <a:lumMod val="95000"/>
            </a:schemeClr>
          </a:solidFill>
        </p:spPr>
        <p:txBody>
          <a:bodyPr wrap="square" rtlCol="0">
            <a:spAutoFit/>
          </a:bodyPr>
          <a:lstStyle/>
          <a:p>
            <a:r>
              <a:rPr lang="en-US" sz="2200" b="1" dirty="0">
                <a:solidFill>
                  <a:srgbClr val="0070C0"/>
                </a:solidFill>
                <a:hlinkClick r:id="rId4">
                  <a:extLst>
                    <a:ext uri="{A12FA001-AC4F-418D-AE19-62706E023703}">
                      <ahyp:hlinkClr xmlns:ahyp="http://schemas.microsoft.com/office/drawing/2018/hyperlinkcolor" val="tx"/>
                    </a:ext>
                  </a:extLst>
                </a:hlinkClick>
              </a:rPr>
              <a:t>Property Access Standard Letter</a:t>
            </a:r>
            <a:endParaRPr lang="en-US" sz="2200" b="1" dirty="0">
              <a:solidFill>
                <a:srgbClr val="0070C0"/>
              </a:solidFill>
            </a:endParaRPr>
          </a:p>
        </p:txBody>
      </p:sp>
      <p:sp>
        <p:nvSpPr>
          <p:cNvPr id="9" name="TextBox 8">
            <a:extLst>
              <a:ext uri="{FF2B5EF4-FFF2-40B4-BE49-F238E27FC236}">
                <a16:creationId xmlns:a16="http://schemas.microsoft.com/office/drawing/2014/main" id="{AF5343FF-1B4C-B2CE-FB4C-6015AF5A3CD7}"/>
              </a:ext>
            </a:extLst>
          </p:cNvPr>
          <p:cNvSpPr txBox="1"/>
          <p:nvPr/>
        </p:nvSpPr>
        <p:spPr>
          <a:xfrm>
            <a:off x="1064595" y="4245864"/>
            <a:ext cx="2004646" cy="461665"/>
          </a:xfrm>
          <a:prstGeom prst="rect">
            <a:avLst/>
          </a:prstGeom>
          <a:noFill/>
        </p:spPr>
        <p:txBody>
          <a:bodyPr wrap="square" rtlCol="0">
            <a:spAutoFit/>
          </a:bodyPr>
          <a:lstStyle/>
          <a:p>
            <a:r>
              <a:rPr lang="en-US" sz="2400" dirty="0">
                <a:solidFill>
                  <a:schemeClr val="bg1"/>
                </a:solidFill>
                <a:latin typeface="Abadi" panose="020B0604020104020204" pitchFamily="34" charset="0"/>
              </a:rPr>
              <a:t>Use This Link</a:t>
            </a:r>
          </a:p>
        </p:txBody>
      </p:sp>
      <p:sp>
        <p:nvSpPr>
          <p:cNvPr id="10" name="TextBox 9">
            <a:extLst>
              <a:ext uri="{FF2B5EF4-FFF2-40B4-BE49-F238E27FC236}">
                <a16:creationId xmlns:a16="http://schemas.microsoft.com/office/drawing/2014/main" id="{5417A596-A2C0-0F0F-E15A-3E056F31A8CC}"/>
              </a:ext>
            </a:extLst>
          </p:cNvPr>
          <p:cNvSpPr txBox="1"/>
          <p:nvPr/>
        </p:nvSpPr>
        <p:spPr>
          <a:xfrm>
            <a:off x="9008055" y="1970210"/>
            <a:ext cx="2625970" cy="2308324"/>
          </a:xfrm>
          <a:prstGeom prst="rect">
            <a:avLst/>
          </a:prstGeom>
          <a:solidFill>
            <a:srgbClr val="FFFF00"/>
          </a:solidFill>
          <a:ln w="15875">
            <a:solidFill>
              <a:schemeClr val="tx1"/>
            </a:solidFill>
          </a:ln>
        </p:spPr>
        <p:txBody>
          <a:bodyPr wrap="square" rtlCol="0">
            <a:spAutoFit/>
          </a:bodyPr>
          <a:lstStyle/>
          <a:p>
            <a:r>
              <a:rPr lang="en-US" sz="2400" b="1" dirty="0"/>
              <a:t>Note: The template is an Adobe form. It cannot be used if opened in Revu Bluebeam. </a:t>
            </a:r>
          </a:p>
        </p:txBody>
      </p:sp>
    </p:spTree>
    <p:extLst>
      <p:ext uri="{BB962C8B-B14F-4D97-AF65-F5344CB8AC3E}">
        <p14:creationId xmlns:p14="http://schemas.microsoft.com/office/powerpoint/2010/main" val="187299282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3A445E34-6C6E-A14C-C312-B7C41D620557}"/>
              </a:ext>
            </a:extLst>
          </p:cNvPr>
          <p:cNvSpPr/>
          <p:nvPr/>
        </p:nvSpPr>
        <p:spPr>
          <a:xfrm>
            <a:off x="355235" y="447332"/>
            <a:ext cx="11380661" cy="6065301"/>
          </a:xfrm>
          <a:prstGeom prst="rect">
            <a:avLst/>
          </a:prstGeom>
          <a:solidFill>
            <a:srgbClr val="D9B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6BD6484-168E-461C-8FF0-BBFCA243431A}"/>
              </a:ext>
            </a:extLst>
          </p:cNvPr>
          <p:cNvPicPr>
            <a:picLocks noChangeAspect="1"/>
          </p:cNvPicPr>
          <p:nvPr/>
        </p:nvPicPr>
        <p:blipFill>
          <a:blip r:embed="rId3"/>
          <a:stretch>
            <a:fillRect/>
          </a:stretch>
        </p:blipFill>
        <p:spPr>
          <a:xfrm>
            <a:off x="1366768" y="54302"/>
            <a:ext cx="9458463" cy="6749396"/>
          </a:xfrm>
          <a:prstGeom prst="rect">
            <a:avLst/>
          </a:prstGeom>
          <a:ln w="63500">
            <a:solidFill>
              <a:srgbClr val="002060"/>
            </a:solidFill>
          </a:ln>
        </p:spPr>
      </p:pic>
      <p:sp>
        <p:nvSpPr>
          <p:cNvPr id="6" name="Arrow: Right 5">
            <a:extLst>
              <a:ext uri="{FF2B5EF4-FFF2-40B4-BE49-F238E27FC236}">
                <a16:creationId xmlns:a16="http://schemas.microsoft.com/office/drawing/2014/main" id="{7997296F-890D-4EB0-9170-8A7F5B3651B5}"/>
              </a:ext>
            </a:extLst>
          </p:cNvPr>
          <p:cNvSpPr/>
          <p:nvPr/>
        </p:nvSpPr>
        <p:spPr>
          <a:xfrm rot="10800000">
            <a:off x="7391297" y="1854710"/>
            <a:ext cx="781050" cy="238125"/>
          </a:xfrm>
          <a:prstGeom prst="rightArrow">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203148E7-9FFD-4AE9-BFB5-D42FA58FB703}"/>
              </a:ext>
            </a:extLst>
          </p:cNvPr>
          <p:cNvSpPr txBox="1"/>
          <p:nvPr/>
        </p:nvSpPr>
        <p:spPr>
          <a:xfrm>
            <a:off x="8255000" y="1664210"/>
            <a:ext cx="2493826" cy="1200329"/>
          </a:xfrm>
          <a:prstGeom prst="rect">
            <a:avLst/>
          </a:prstGeom>
          <a:noFill/>
        </p:spPr>
        <p:txBody>
          <a:bodyPr wrap="square" rtlCol="0">
            <a:spAutoFit/>
          </a:bodyPr>
          <a:lstStyle/>
          <a:p>
            <a:r>
              <a:rPr lang="en-US" sz="2400" b="1" dirty="0">
                <a:solidFill>
                  <a:srgbClr val="FF0000"/>
                </a:solidFill>
              </a:rPr>
              <a:t>Determine the purpose of the  access</a:t>
            </a:r>
          </a:p>
        </p:txBody>
      </p:sp>
      <p:sp>
        <p:nvSpPr>
          <p:cNvPr id="8" name="Arrow: Right 7">
            <a:extLst>
              <a:ext uri="{FF2B5EF4-FFF2-40B4-BE49-F238E27FC236}">
                <a16:creationId xmlns:a16="http://schemas.microsoft.com/office/drawing/2014/main" id="{DF7FEBAD-A601-4D8E-85F9-4A05ACB9B845}"/>
              </a:ext>
            </a:extLst>
          </p:cNvPr>
          <p:cNvSpPr/>
          <p:nvPr/>
        </p:nvSpPr>
        <p:spPr>
          <a:xfrm rot="16200000">
            <a:off x="4114697" y="2582003"/>
            <a:ext cx="781050" cy="238125"/>
          </a:xfrm>
          <a:prstGeom prst="rightArrow">
            <a:avLst/>
          </a:prstGeom>
          <a:solidFill>
            <a:srgbClr val="86EC6E"/>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78320B23-5E5C-46F5-8222-9A539D8FA63D}"/>
              </a:ext>
            </a:extLst>
          </p:cNvPr>
          <p:cNvSpPr/>
          <p:nvPr/>
        </p:nvSpPr>
        <p:spPr>
          <a:xfrm rot="16200000">
            <a:off x="5941694" y="2582001"/>
            <a:ext cx="781050" cy="23812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FCAAF1B-2FA4-4F0A-BBBA-C01D2A5A1B75}"/>
              </a:ext>
            </a:extLst>
          </p:cNvPr>
          <p:cNvSpPr txBox="1"/>
          <p:nvPr/>
        </p:nvSpPr>
        <p:spPr>
          <a:xfrm>
            <a:off x="5881329" y="3015803"/>
            <a:ext cx="2147854" cy="1938992"/>
          </a:xfrm>
          <a:prstGeom prst="rect">
            <a:avLst/>
          </a:prstGeom>
          <a:solidFill>
            <a:srgbClr val="FFFF00"/>
          </a:solidFill>
        </p:spPr>
        <p:txBody>
          <a:bodyPr wrap="square" rtlCol="0">
            <a:spAutoFit/>
          </a:bodyPr>
          <a:lstStyle/>
          <a:p>
            <a:r>
              <a:rPr lang="en-US" sz="2400" b="1" dirty="0"/>
              <a:t>Select from this column if the work is being done by a consultant</a:t>
            </a:r>
          </a:p>
        </p:txBody>
      </p:sp>
      <p:sp>
        <p:nvSpPr>
          <p:cNvPr id="10" name="TextBox 9">
            <a:extLst>
              <a:ext uri="{FF2B5EF4-FFF2-40B4-BE49-F238E27FC236}">
                <a16:creationId xmlns:a16="http://schemas.microsoft.com/office/drawing/2014/main" id="{82687730-7D27-4C82-A445-5C6AFD9827AD}"/>
              </a:ext>
            </a:extLst>
          </p:cNvPr>
          <p:cNvSpPr txBox="1"/>
          <p:nvPr/>
        </p:nvSpPr>
        <p:spPr>
          <a:xfrm>
            <a:off x="3550358" y="3012500"/>
            <a:ext cx="2147854" cy="1569660"/>
          </a:xfrm>
          <a:prstGeom prst="rect">
            <a:avLst/>
          </a:prstGeom>
          <a:solidFill>
            <a:srgbClr val="86EC6E"/>
          </a:solidFill>
        </p:spPr>
        <p:txBody>
          <a:bodyPr wrap="square" rtlCol="0">
            <a:spAutoFit/>
          </a:bodyPr>
          <a:lstStyle/>
          <a:p>
            <a:r>
              <a:rPr lang="en-US" sz="2400" b="1" dirty="0"/>
              <a:t>Select from this column if work is being done in-house</a:t>
            </a:r>
          </a:p>
        </p:txBody>
      </p:sp>
    </p:spTree>
    <p:extLst>
      <p:ext uri="{BB962C8B-B14F-4D97-AF65-F5344CB8AC3E}">
        <p14:creationId xmlns:p14="http://schemas.microsoft.com/office/powerpoint/2010/main" val="22195844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animBg="1"/>
      <p:bldP spid="11" grpId="0" animBg="1"/>
      <p:bldP spid="10"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09EF2A1-3183-5610-A75B-1728CCEF731C}"/>
              </a:ext>
            </a:extLst>
          </p:cNvPr>
          <p:cNvSpPr/>
          <p:nvPr/>
        </p:nvSpPr>
        <p:spPr>
          <a:xfrm>
            <a:off x="406400" y="447332"/>
            <a:ext cx="11461749" cy="6099518"/>
          </a:xfrm>
          <a:prstGeom prst="rect">
            <a:avLst/>
          </a:prstGeom>
          <a:solidFill>
            <a:srgbClr val="D9B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31FBA4B-99F9-4C13-A782-699518071796}"/>
              </a:ext>
            </a:extLst>
          </p:cNvPr>
          <p:cNvPicPr>
            <a:picLocks noChangeAspect="1"/>
          </p:cNvPicPr>
          <p:nvPr/>
        </p:nvPicPr>
        <p:blipFill>
          <a:blip r:embed="rId3"/>
          <a:stretch>
            <a:fillRect/>
          </a:stretch>
        </p:blipFill>
        <p:spPr>
          <a:xfrm>
            <a:off x="1000124" y="528637"/>
            <a:ext cx="4690299" cy="5765159"/>
          </a:xfrm>
          <a:prstGeom prst="rect">
            <a:avLst/>
          </a:prstGeom>
          <a:ln w="63500">
            <a:solidFill>
              <a:srgbClr val="002060"/>
            </a:solidFill>
          </a:ln>
        </p:spPr>
      </p:pic>
      <p:pic>
        <p:nvPicPr>
          <p:cNvPr id="5" name="Picture 4">
            <a:extLst>
              <a:ext uri="{FF2B5EF4-FFF2-40B4-BE49-F238E27FC236}">
                <a16:creationId xmlns:a16="http://schemas.microsoft.com/office/drawing/2014/main" id="{F35C14C6-BBD9-4F8C-9FA9-492193775638}"/>
              </a:ext>
            </a:extLst>
          </p:cNvPr>
          <p:cNvPicPr>
            <a:picLocks noChangeAspect="1"/>
          </p:cNvPicPr>
          <p:nvPr/>
        </p:nvPicPr>
        <p:blipFill>
          <a:blip r:embed="rId4"/>
          <a:stretch>
            <a:fillRect/>
          </a:stretch>
        </p:blipFill>
        <p:spPr>
          <a:xfrm>
            <a:off x="5944816" y="499267"/>
            <a:ext cx="5076622" cy="5859465"/>
          </a:xfrm>
          <a:prstGeom prst="rect">
            <a:avLst/>
          </a:prstGeom>
          <a:ln w="63500">
            <a:solidFill>
              <a:srgbClr val="002060"/>
            </a:solidFill>
          </a:ln>
        </p:spPr>
      </p:pic>
      <p:sp>
        <p:nvSpPr>
          <p:cNvPr id="6" name="Rectangle 5">
            <a:extLst>
              <a:ext uri="{FF2B5EF4-FFF2-40B4-BE49-F238E27FC236}">
                <a16:creationId xmlns:a16="http://schemas.microsoft.com/office/drawing/2014/main" id="{682F93DB-5958-4025-B545-280ED17176F6}"/>
              </a:ext>
            </a:extLst>
          </p:cNvPr>
          <p:cNvSpPr/>
          <p:nvPr/>
        </p:nvSpPr>
        <p:spPr>
          <a:xfrm>
            <a:off x="1000124" y="1332689"/>
            <a:ext cx="4690299" cy="1147864"/>
          </a:xfrm>
          <a:prstGeom prst="rect">
            <a:avLst/>
          </a:prstGeom>
          <a:solidFill>
            <a:srgbClr val="00B0F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D2D52158-562F-48C8-B83F-FEB5931288E6}"/>
              </a:ext>
            </a:extLst>
          </p:cNvPr>
          <p:cNvSpPr/>
          <p:nvPr/>
        </p:nvSpPr>
        <p:spPr>
          <a:xfrm>
            <a:off x="1170562" y="3819525"/>
            <a:ext cx="4392038" cy="2474271"/>
          </a:xfrm>
          <a:prstGeom prst="rect">
            <a:avLst/>
          </a:prstGeom>
          <a:solidFill>
            <a:schemeClr val="accent3">
              <a:lumMod val="60000"/>
              <a:lumOff val="40000"/>
              <a:alpha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386DAD1E-2D5F-4BBB-A2E2-9CA83E6494B5}"/>
              </a:ext>
            </a:extLst>
          </p:cNvPr>
          <p:cNvSpPr/>
          <p:nvPr/>
        </p:nvSpPr>
        <p:spPr>
          <a:xfrm>
            <a:off x="5944817" y="1085850"/>
            <a:ext cx="5076622" cy="895350"/>
          </a:xfrm>
          <a:prstGeom prst="rect">
            <a:avLst/>
          </a:prstGeom>
          <a:solidFill>
            <a:schemeClr val="accent3">
              <a:lumMod val="60000"/>
              <a:lumOff val="40000"/>
              <a:alpha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29CDB45D-43D9-4463-93C8-A57C433CB14E}"/>
              </a:ext>
            </a:extLst>
          </p:cNvPr>
          <p:cNvSpPr/>
          <p:nvPr/>
        </p:nvSpPr>
        <p:spPr>
          <a:xfrm>
            <a:off x="5944816" y="5991225"/>
            <a:ext cx="4208834" cy="302571"/>
          </a:xfrm>
          <a:prstGeom prst="rect">
            <a:avLst/>
          </a:prstGeom>
          <a:solidFill>
            <a:srgbClr val="00B0F0">
              <a:alpha val="20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5840664-4F12-4122-8A95-7A9E5B0FA19D}"/>
              </a:ext>
            </a:extLst>
          </p:cNvPr>
          <p:cNvSpPr/>
          <p:nvPr/>
        </p:nvSpPr>
        <p:spPr>
          <a:xfrm>
            <a:off x="1042739" y="2838450"/>
            <a:ext cx="1357561" cy="371475"/>
          </a:xfrm>
          <a:prstGeom prst="rect">
            <a:avLst/>
          </a:prstGeom>
          <a:solidFill>
            <a:srgbClr val="92D05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781A929B-56D3-40EA-83A4-652271ACA702}"/>
              </a:ext>
            </a:extLst>
          </p:cNvPr>
          <p:cNvSpPr/>
          <p:nvPr/>
        </p:nvSpPr>
        <p:spPr>
          <a:xfrm>
            <a:off x="1352550" y="3609975"/>
            <a:ext cx="742950" cy="133350"/>
          </a:xfrm>
          <a:prstGeom prst="rect">
            <a:avLst/>
          </a:prstGeom>
          <a:solidFill>
            <a:srgbClr val="FFFF00">
              <a:alpha val="25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454D856-195E-489A-8884-82879EF5AED3}"/>
              </a:ext>
            </a:extLst>
          </p:cNvPr>
          <p:cNvSpPr/>
          <p:nvPr/>
        </p:nvSpPr>
        <p:spPr>
          <a:xfrm>
            <a:off x="6191250" y="2733675"/>
            <a:ext cx="3962400" cy="771525"/>
          </a:xfrm>
          <a:prstGeom prst="rect">
            <a:avLst/>
          </a:prstGeom>
          <a:solidFill>
            <a:schemeClr val="accent3">
              <a:lumMod val="60000"/>
              <a:lumOff val="40000"/>
              <a:alpha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FB7C197-A46D-4565-AC31-8EB3C07E06D9}"/>
              </a:ext>
            </a:extLst>
          </p:cNvPr>
          <p:cNvSpPr txBox="1"/>
          <p:nvPr/>
        </p:nvSpPr>
        <p:spPr>
          <a:xfrm>
            <a:off x="451996" y="385642"/>
            <a:ext cx="3287007" cy="707886"/>
          </a:xfrm>
          <a:prstGeom prst="rect">
            <a:avLst/>
          </a:prstGeom>
          <a:solidFill>
            <a:srgbClr val="00B0F0"/>
          </a:solidFill>
          <a:ln>
            <a:solidFill>
              <a:schemeClr val="tx1"/>
            </a:solidFill>
          </a:ln>
        </p:spPr>
        <p:txBody>
          <a:bodyPr wrap="square" rtlCol="0">
            <a:spAutoFit/>
          </a:bodyPr>
          <a:lstStyle/>
          <a:p>
            <a:r>
              <a:rPr lang="en-US" sz="2000" dirty="0"/>
              <a:t>Delete blue boxes. These are just directions</a:t>
            </a:r>
          </a:p>
        </p:txBody>
      </p:sp>
      <p:sp>
        <p:nvSpPr>
          <p:cNvPr id="17" name="TextBox 16">
            <a:extLst>
              <a:ext uri="{FF2B5EF4-FFF2-40B4-BE49-F238E27FC236}">
                <a16:creationId xmlns:a16="http://schemas.microsoft.com/office/drawing/2014/main" id="{D3D9B2A0-D4F0-4452-AD3D-BAB463743FCC}"/>
              </a:ext>
            </a:extLst>
          </p:cNvPr>
          <p:cNvSpPr txBox="1"/>
          <p:nvPr/>
        </p:nvSpPr>
        <p:spPr>
          <a:xfrm>
            <a:off x="119049" y="1451425"/>
            <a:ext cx="1959834" cy="1323439"/>
          </a:xfrm>
          <a:prstGeom prst="rect">
            <a:avLst/>
          </a:prstGeom>
          <a:solidFill>
            <a:srgbClr val="92D050"/>
          </a:solidFill>
          <a:ln>
            <a:solidFill>
              <a:schemeClr val="tx1"/>
            </a:solidFill>
          </a:ln>
        </p:spPr>
        <p:txBody>
          <a:bodyPr wrap="square" rtlCol="0">
            <a:spAutoFit/>
          </a:bodyPr>
          <a:lstStyle/>
          <a:p>
            <a:r>
              <a:rPr lang="en-US" sz="2000" dirty="0"/>
              <a:t>Delete green box unless mailing to a single property owner</a:t>
            </a:r>
          </a:p>
        </p:txBody>
      </p:sp>
      <p:sp>
        <p:nvSpPr>
          <p:cNvPr id="18" name="TextBox 17">
            <a:extLst>
              <a:ext uri="{FF2B5EF4-FFF2-40B4-BE49-F238E27FC236}">
                <a16:creationId xmlns:a16="http://schemas.microsoft.com/office/drawing/2014/main" id="{560887F0-D42F-4DF8-92D3-878606FE88DE}"/>
              </a:ext>
            </a:extLst>
          </p:cNvPr>
          <p:cNvSpPr txBox="1"/>
          <p:nvPr/>
        </p:nvSpPr>
        <p:spPr>
          <a:xfrm>
            <a:off x="3289271" y="2789218"/>
            <a:ext cx="2835046" cy="1631216"/>
          </a:xfrm>
          <a:prstGeom prst="rect">
            <a:avLst/>
          </a:prstGeom>
          <a:solidFill>
            <a:srgbClr val="FFFF00"/>
          </a:solidFill>
          <a:ln>
            <a:solidFill>
              <a:schemeClr val="tx1"/>
            </a:solidFill>
          </a:ln>
        </p:spPr>
        <p:txBody>
          <a:bodyPr wrap="square" rtlCol="0">
            <a:spAutoFit/>
          </a:bodyPr>
          <a:lstStyle/>
          <a:p>
            <a:r>
              <a:rPr lang="en-US" sz="2000" dirty="0"/>
              <a:t>Yellow box: If sending to multiple property owners, remove gray highlight. If sending to single property owner, use their name. </a:t>
            </a:r>
          </a:p>
        </p:txBody>
      </p:sp>
      <p:sp>
        <p:nvSpPr>
          <p:cNvPr id="19" name="TextBox 18">
            <a:extLst>
              <a:ext uri="{FF2B5EF4-FFF2-40B4-BE49-F238E27FC236}">
                <a16:creationId xmlns:a16="http://schemas.microsoft.com/office/drawing/2014/main" id="{C6904497-F429-4F39-B076-AA21629A15FE}"/>
              </a:ext>
            </a:extLst>
          </p:cNvPr>
          <p:cNvSpPr txBox="1"/>
          <p:nvPr/>
        </p:nvSpPr>
        <p:spPr>
          <a:xfrm>
            <a:off x="10504928" y="2066746"/>
            <a:ext cx="1541805" cy="1631216"/>
          </a:xfrm>
          <a:prstGeom prst="rect">
            <a:avLst/>
          </a:prstGeom>
          <a:solidFill>
            <a:schemeClr val="accent3">
              <a:lumMod val="60000"/>
              <a:lumOff val="40000"/>
            </a:schemeClr>
          </a:solidFill>
          <a:ln>
            <a:solidFill>
              <a:schemeClr val="tx1"/>
            </a:solidFill>
          </a:ln>
        </p:spPr>
        <p:txBody>
          <a:bodyPr wrap="square" rtlCol="0">
            <a:spAutoFit/>
          </a:bodyPr>
          <a:lstStyle/>
          <a:p>
            <a:r>
              <a:rPr lang="en-US" sz="2000" dirty="0"/>
              <a:t>Update pink box based on template form information. </a:t>
            </a:r>
          </a:p>
        </p:txBody>
      </p:sp>
      <p:sp>
        <p:nvSpPr>
          <p:cNvPr id="22" name="Rectangle 21">
            <a:extLst>
              <a:ext uri="{FF2B5EF4-FFF2-40B4-BE49-F238E27FC236}">
                <a16:creationId xmlns:a16="http://schemas.microsoft.com/office/drawing/2014/main" id="{A406C731-AE7B-4529-8050-C7EBE6B9398D}"/>
              </a:ext>
            </a:extLst>
          </p:cNvPr>
          <p:cNvSpPr/>
          <p:nvPr/>
        </p:nvSpPr>
        <p:spPr>
          <a:xfrm>
            <a:off x="5944816" y="4781015"/>
            <a:ext cx="4208834" cy="1145274"/>
          </a:xfrm>
          <a:prstGeom prst="rect">
            <a:avLst/>
          </a:prstGeom>
          <a:solidFill>
            <a:schemeClr val="accent3">
              <a:lumMod val="60000"/>
              <a:lumOff val="40000"/>
              <a:alpha val="2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33A2A4EB-D5DB-4761-9A57-8F73A5DE0225}"/>
              </a:ext>
            </a:extLst>
          </p:cNvPr>
          <p:cNvSpPr txBox="1"/>
          <p:nvPr/>
        </p:nvSpPr>
        <p:spPr>
          <a:xfrm>
            <a:off x="9982198" y="3874532"/>
            <a:ext cx="1685925" cy="1631216"/>
          </a:xfrm>
          <a:prstGeom prst="rect">
            <a:avLst/>
          </a:prstGeom>
          <a:solidFill>
            <a:schemeClr val="bg1">
              <a:lumMod val="75000"/>
            </a:schemeClr>
          </a:solidFill>
          <a:ln>
            <a:solidFill>
              <a:schemeClr val="tx1"/>
            </a:solidFill>
          </a:ln>
        </p:spPr>
        <p:txBody>
          <a:bodyPr wrap="square" rtlCol="0">
            <a:spAutoFit/>
          </a:bodyPr>
          <a:lstStyle/>
          <a:p>
            <a:r>
              <a:rPr lang="en-US" sz="2000" dirty="0"/>
              <a:t>Fill in info for any remaining gray highlighted items</a:t>
            </a:r>
          </a:p>
        </p:txBody>
      </p:sp>
    </p:spTree>
    <p:extLst>
      <p:ext uri="{BB962C8B-B14F-4D97-AF65-F5344CB8AC3E}">
        <p14:creationId xmlns:p14="http://schemas.microsoft.com/office/powerpoint/2010/main" val="10382530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par>
                          <p:cTn id="10" fill="hold">
                            <p:stCondLst>
                              <p:cond delay="0"/>
                            </p:stCondLst>
                            <p:childTnLst>
                              <p:par>
                                <p:cTn id="11" presetID="1"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par>
                          <p:cTn id="17" fill="hold">
                            <p:stCondLst>
                              <p:cond delay="0"/>
                            </p:stCondLst>
                            <p:childTnLst>
                              <p:par>
                                <p:cTn id="18" presetID="1" presetClass="entr" presetSubtype="0" fill="hold" grpId="0" nodeType="afterEffect">
                                  <p:stCondLst>
                                    <p:cond delay="0"/>
                                  </p:stCondLst>
                                  <p:childTnLst>
                                    <p:set>
                                      <p:cBhvr>
                                        <p:cTn id="19" dur="1" fill="hold">
                                          <p:stCondLst>
                                            <p:cond delay="0"/>
                                          </p:stCondLst>
                                        </p:cTn>
                                        <p:tgtEl>
                                          <p:spTgt spid="17"/>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par>
                          <p:cTn id="24" fill="hold">
                            <p:stCondLst>
                              <p:cond delay="0"/>
                            </p:stCondLst>
                            <p:childTnLst>
                              <p:par>
                                <p:cTn id="25" presetID="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childTnLst>
                                </p:cTn>
                              </p:par>
                            </p:childTnLst>
                          </p:cTn>
                        </p:par>
                        <p:par>
                          <p:cTn id="31" fill="hold">
                            <p:stCondLst>
                              <p:cond delay="0"/>
                            </p:stCondLst>
                            <p:childTnLst>
                              <p:par>
                                <p:cTn id="32" presetID="1" presetClass="entr" presetSubtype="0"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childTnLst>
                                </p:cTn>
                              </p:par>
                            </p:childTnLst>
                          </p:cTn>
                        </p:par>
                        <p:par>
                          <p:cTn id="34" fill="hold">
                            <p:stCondLst>
                              <p:cond delay="0"/>
                            </p:stCondLst>
                            <p:childTnLst>
                              <p:par>
                                <p:cTn id="35" presetID="1"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childTnLst>
                                </p:cTn>
                              </p:par>
                            </p:childTnLst>
                          </p:cTn>
                        </p:par>
                        <p:par>
                          <p:cTn id="37" fill="hold">
                            <p:stCondLst>
                              <p:cond delay="0"/>
                            </p:stCondLst>
                            <p:childTnLst>
                              <p:par>
                                <p:cTn id="38" presetID="1" presetClass="entr" presetSubtype="0"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childTnLst>
                                </p:cTn>
                              </p:par>
                            </p:childTnLst>
                          </p:cTn>
                        </p:par>
                        <p:par>
                          <p:cTn id="40" fill="hold">
                            <p:stCondLst>
                              <p:cond delay="0"/>
                            </p:stCondLst>
                            <p:childTnLst>
                              <p:par>
                                <p:cTn id="41" presetID="1" presetClass="entr" presetSubtype="0" fill="hold" grpId="0" nodeType="afterEffect">
                                  <p:stCondLst>
                                    <p:cond delay="0"/>
                                  </p:stCondLst>
                                  <p:childTnLst>
                                    <p:set>
                                      <p:cBhvr>
                                        <p:cTn id="42" dur="1" fill="hold">
                                          <p:stCondLst>
                                            <p:cond delay="0"/>
                                          </p:stCondLst>
                                        </p:cTn>
                                        <p:tgtEl>
                                          <p:spTgt spid="19"/>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3" grpId="0" animBg="1"/>
      <p:bldP spid="14" grpId="0" animBg="1"/>
      <p:bldP spid="16" grpId="0" animBg="1"/>
      <p:bldP spid="17" grpId="0" animBg="1"/>
      <p:bldP spid="18" grpId="0" animBg="1"/>
      <p:bldP spid="19" grpId="0" animBg="1"/>
      <p:bldP spid="22" grpId="0" animBg="1"/>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a:solidFill>
                  <a:srgbClr val="0070C0"/>
                </a:solidFill>
                <a:latin typeface="Abadi" panose="020B0604020104020204" pitchFamily="34" charset="0"/>
              </a:rPr>
              <a:t>Concept Report </a:t>
            </a:r>
            <a:r>
              <a:rPr lang="en-US" dirty="0">
                <a:solidFill>
                  <a:srgbClr val="0070C0"/>
                </a:solidFill>
                <a:latin typeface="Abadi" panose="020B0604020104020204" pitchFamily="34" charset="0"/>
              </a:rPr>
              <a:t>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PJS explains the “what” the project will be doing (aka scope).</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9" name="TextBox 8">
            <a:extLst>
              <a:ext uri="{FF2B5EF4-FFF2-40B4-BE49-F238E27FC236}">
                <a16:creationId xmlns:a16="http://schemas.microsoft.com/office/drawing/2014/main" id="{AA90380E-4F34-753D-17D3-FFF5696E0F7D}"/>
              </a:ext>
            </a:extLst>
          </p:cNvPr>
          <p:cNvSpPr txBox="1"/>
          <p:nvPr/>
        </p:nvSpPr>
        <p:spPr>
          <a:xfrm>
            <a:off x="3731508" y="4346791"/>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E16CD73D-4252-4D29-A1BF-445989512CF4}"/>
              </a:ext>
            </a:extLst>
          </p:cNvPr>
          <p:cNvSpPr txBox="1"/>
          <p:nvPr/>
        </p:nvSpPr>
        <p:spPr>
          <a:xfrm>
            <a:off x="6596507" y="4346789"/>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1" name="TextBox 10">
            <a:extLst>
              <a:ext uri="{FF2B5EF4-FFF2-40B4-BE49-F238E27FC236}">
                <a16:creationId xmlns:a16="http://schemas.microsoft.com/office/drawing/2014/main" id="{6B14E54A-D684-F18D-F724-EA2056071ECE}"/>
              </a:ext>
            </a:extLst>
          </p:cNvPr>
          <p:cNvSpPr txBox="1"/>
          <p:nvPr/>
        </p:nvSpPr>
        <p:spPr>
          <a:xfrm>
            <a:off x="5366624" y="4346790"/>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sp>
        <p:nvSpPr>
          <p:cNvPr id="12" name="TextBox 11">
            <a:extLst>
              <a:ext uri="{FF2B5EF4-FFF2-40B4-BE49-F238E27FC236}">
                <a16:creationId xmlns:a16="http://schemas.microsoft.com/office/drawing/2014/main" id="{58F74CA0-3BC3-0D4D-8E26-006BE70A3DF6}"/>
              </a:ext>
            </a:extLst>
          </p:cNvPr>
          <p:cNvSpPr txBox="1"/>
          <p:nvPr/>
        </p:nvSpPr>
        <p:spPr>
          <a:xfrm>
            <a:off x="2088445" y="5229537"/>
            <a:ext cx="8753472" cy="646331"/>
          </a:xfrm>
          <a:prstGeom prst="rect">
            <a:avLst/>
          </a:prstGeom>
          <a:noFill/>
        </p:spPr>
        <p:txBody>
          <a:bodyPr wrap="square" rtlCol="0">
            <a:spAutoFit/>
          </a:bodyPr>
          <a:lstStyle/>
          <a:p>
            <a:r>
              <a:rPr lang="en-US" sz="3600" b="1" dirty="0">
                <a:solidFill>
                  <a:srgbClr val="C00000"/>
                </a:solidFill>
                <a:latin typeface="Abadi" panose="020B0604020104020204" pitchFamily="34" charset="0"/>
              </a:rPr>
              <a:t>PJS explains </a:t>
            </a:r>
            <a:r>
              <a:rPr lang="en-US" sz="3600" b="1" u="sng" dirty="0">
                <a:solidFill>
                  <a:srgbClr val="C00000"/>
                </a:solidFill>
                <a:latin typeface="Abadi" panose="020B0604020104020204" pitchFamily="34" charset="0"/>
              </a:rPr>
              <a:t>WHY</a:t>
            </a:r>
            <a:r>
              <a:rPr lang="en-US" sz="3600" b="1" dirty="0">
                <a:solidFill>
                  <a:srgbClr val="C00000"/>
                </a:solidFill>
                <a:latin typeface="Abadi" panose="020B0604020104020204" pitchFamily="34" charset="0"/>
              </a:rPr>
              <a:t> the project is needed. </a:t>
            </a:r>
          </a:p>
        </p:txBody>
      </p:sp>
    </p:spTree>
    <p:extLst>
      <p:ext uri="{BB962C8B-B14F-4D97-AF65-F5344CB8AC3E}">
        <p14:creationId xmlns:p14="http://schemas.microsoft.com/office/powerpoint/2010/main" val="22361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018E8-06AF-4683-B262-62F879ED0581}"/>
              </a:ext>
            </a:extLst>
          </p:cNvPr>
          <p:cNvSpPr>
            <a:spLocks noGrp="1"/>
          </p:cNvSpPr>
          <p:nvPr>
            <p:ph type="title"/>
          </p:nvPr>
        </p:nvSpPr>
        <p:spPr>
          <a:xfrm>
            <a:off x="1295402" y="613055"/>
            <a:ext cx="9601196" cy="1303867"/>
          </a:xfrm>
        </p:spPr>
        <p:txBody>
          <a:bodyPr>
            <a:normAutofit fontScale="90000"/>
          </a:bodyPr>
          <a:lstStyle/>
          <a:p>
            <a:r>
              <a:rPr lang="en-US" b="1" dirty="0">
                <a:solidFill>
                  <a:srgbClr val="0070C0"/>
                </a:solidFill>
              </a:rPr>
              <a:t>Templates Used During the Concept Phase</a:t>
            </a:r>
          </a:p>
        </p:txBody>
      </p:sp>
      <p:sp>
        <p:nvSpPr>
          <p:cNvPr id="3" name="Content Placeholder 2">
            <a:extLst>
              <a:ext uri="{FF2B5EF4-FFF2-40B4-BE49-F238E27FC236}">
                <a16:creationId xmlns:a16="http://schemas.microsoft.com/office/drawing/2014/main" id="{4BAC1304-0545-4C14-9548-F7E5C8FF9D54}"/>
              </a:ext>
            </a:extLst>
          </p:cNvPr>
          <p:cNvSpPr>
            <a:spLocks noGrp="1"/>
          </p:cNvSpPr>
          <p:nvPr>
            <p:ph idx="1"/>
          </p:nvPr>
        </p:nvSpPr>
        <p:spPr>
          <a:xfrm>
            <a:off x="838200" y="1825625"/>
            <a:ext cx="10515600" cy="852261"/>
          </a:xfrm>
        </p:spPr>
        <p:txBody>
          <a:bodyPr>
            <a:normAutofit/>
          </a:bodyPr>
          <a:lstStyle/>
          <a:p>
            <a:pPr marL="0" indent="0">
              <a:buNone/>
            </a:pPr>
            <a:r>
              <a:rPr lang="en-US" dirty="0">
                <a:latin typeface="Abadi" panose="020B0604020104020204" pitchFamily="34" charset="0"/>
              </a:rPr>
              <a:t>The following is a list of potential templates that may be needed for a project:</a:t>
            </a:r>
          </a:p>
          <a:p>
            <a:endParaRPr lang="en-US" dirty="0"/>
          </a:p>
        </p:txBody>
      </p:sp>
      <p:sp>
        <p:nvSpPr>
          <p:cNvPr id="4" name="TextBox 3">
            <a:extLst>
              <a:ext uri="{FF2B5EF4-FFF2-40B4-BE49-F238E27FC236}">
                <a16:creationId xmlns:a16="http://schemas.microsoft.com/office/drawing/2014/main" id="{8D61E05F-4C7B-4904-9886-8F5305DAFFA9}"/>
              </a:ext>
            </a:extLst>
          </p:cNvPr>
          <p:cNvSpPr txBox="1"/>
          <p:nvPr/>
        </p:nvSpPr>
        <p:spPr>
          <a:xfrm>
            <a:off x="903251" y="2544536"/>
            <a:ext cx="5150498" cy="3046988"/>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Initial Pavement Evaluation Summary (IPES) Request or Review</a:t>
            </a:r>
          </a:p>
          <a:p>
            <a:pPr marL="285750" indent="-285750">
              <a:buFont typeface="Arial" panose="020B0604020202020204" pitchFamily="34" charset="0"/>
              <a:buChar char="•"/>
            </a:pPr>
            <a:r>
              <a:rPr lang="en-US" sz="2400" dirty="0">
                <a:latin typeface="Abadi" panose="020B0604020104020204" pitchFamily="34" charset="0"/>
              </a:rPr>
              <a:t>Initial Pavement Design Request or Review</a:t>
            </a:r>
          </a:p>
          <a:p>
            <a:pPr marL="285750" indent="-285750">
              <a:buFont typeface="Arial" panose="020B0604020202020204" pitchFamily="34" charset="0"/>
              <a:buChar char="•"/>
            </a:pPr>
            <a:r>
              <a:rPr lang="en-US" sz="2400" dirty="0">
                <a:latin typeface="Abadi" panose="020B0604020104020204" pitchFamily="34" charset="0"/>
              </a:rPr>
              <a:t>Intersection Control Evaluation (ICE)</a:t>
            </a:r>
          </a:p>
          <a:p>
            <a:pPr marL="285750" indent="-285750">
              <a:buFont typeface="Arial" panose="020B0604020202020204" pitchFamily="34" charset="0"/>
              <a:buChar char="•"/>
            </a:pPr>
            <a:r>
              <a:rPr lang="en-US" sz="2400" dirty="0">
                <a:latin typeface="Abadi" panose="020B0604020104020204" pitchFamily="34" charset="0"/>
              </a:rPr>
              <a:t>Concept Report</a:t>
            </a:r>
          </a:p>
          <a:p>
            <a:pPr marL="285750" indent="-285750">
              <a:buFont typeface="Arial" panose="020B0604020202020204" pitchFamily="34" charset="0"/>
              <a:buChar char="•"/>
            </a:pPr>
            <a:r>
              <a:rPr lang="en-US" sz="2400" dirty="0">
                <a:latin typeface="Abadi" panose="020B0604020104020204" pitchFamily="34" charset="0"/>
              </a:rPr>
              <a:t>ICTM/CTM Letter</a:t>
            </a:r>
          </a:p>
          <a:p>
            <a:pPr marL="285750" indent="-285750">
              <a:buFont typeface="Arial" panose="020B0604020202020204" pitchFamily="34" charset="0"/>
              <a:buChar char="•"/>
            </a:pPr>
            <a:r>
              <a:rPr lang="en-US" sz="2400" dirty="0">
                <a:latin typeface="Abadi" panose="020B0604020104020204" pitchFamily="34" charset="0"/>
              </a:rPr>
              <a:t>Concept Report Submission Letter</a:t>
            </a:r>
          </a:p>
        </p:txBody>
      </p:sp>
      <p:sp>
        <p:nvSpPr>
          <p:cNvPr id="5" name="TextBox 4">
            <a:extLst>
              <a:ext uri="{FF2B5EF4-FFF2-40B4-BE49-F238E27FC236}">
                <a16:creationId xmlns:a16="http://schemas.microsoft.com/office/drawing/2014/main" id="{670B8592-14AF-4C8A-B900-3BE3ACA6FEE0}"/>
              </a:ext>
            </a:extLst>
          </p:cNvPr>
          <p:cNvSpPr txBox="1"/>
          <p:nvPr/>
        </p:nvSpPr>
        <p:spPr>
          <a:xfrm>
            <a:off x="6510951" y="2550368"/>
            <a:ext cx="4525347" cy="3785652"/>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Cost Estimate</a:t>
            </a:r>
          </a:p>
          <a:p>
            <a:pPr marL="285750" indent="-285750">
              <a:buFont typeface="Arial" panose="020B0604020202020204" pitchFamily="34" charset="0"/>
              <a:buChar char="•"/>
            </a:pPr>
            <a:r>
              <a:rPr lang="en-US" sz="2400" dirty="0">
                <a:latin typeface="Abadi" panose="020B0604020104020204" pitchFamily="34" charset="0"/>
              </a:rPr>
              <a:t>Property Access Letter (Survey Database and/or Environmental)</a:t>
            </a:r>
          </a:p>
          <a:p>
            <a:pPr marL="285750" indent="-285750">
              <a:buFont typeface="Arial" panose="020B0604020202020204" pitchFamily="34" charset="0"/>
              <a:buChar char="•"/>
            </a:pPr>
            <a:r>
              <a:rPr lang="en-US" sz="2400" dirty="0">
                <a:latin typeface="Abadi" panose="020B0604020104020204" pitchFamily="34" charset="0"/>
              </a:rPr>
              <a:t>Traffic Data and Projection Request or Review </a:t>
            </a:r>
          </a:p>
          <a:p>
            <a:pPr marL="285750" indent="-285750">
              <a:buFont typeface="Arial" panose="020B0604020202020204" pitchFamily="34" charset="0"/>
              <a:buChar char="•"/>
            </a:pPr>
            <a:r>
              <a:rPr lang="en-US" sz="2400" dirty="0">
                <a:latin typeface="Abadi" panose="020B0604020104020204" pitchFamily="34" charset="0"/>
              </a:rPr>
              <a:t>Interchange Modification Report (IMR) or Interchange Justification Report (IJR)</a:t>
            </a:r>
          </a:p>
          <a:p>
            <a:pPr marL="285750" indent="-285750">
              <a:buFont typeface="Arial" panose="020B0604020202020204" pitchFamily="34" charset="0"/>
              <a:buChar char="•"/>
            </a:pPr>
            <a:r>
              <a:rPr lang="en-US" sz="2400" dirty="0">
                <a:latin typeface="Abadi" panose="020B0604020104020204" pitchFamily="34" charset="0"/>
              </a:rPr>
              <a:t>REMEDY Resource ID Request</a:t>
            </a:r>
          </a:p>
        </p:txBody>
      </p:sp>
    </p:spTree>
    <p:extLst>
      <p:ext uri="{BB962C8B-B14F-4D97-AF65-F5344CB8AC3E}">
        <p14:creationId xmlns:p14="http://schemas.microsoft.com/office/powerpoint/2010/main" val="201430156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4E1D3A-E282-41DA-919F-2E44D2206591}"/>
              </a:ext>
            </a:extLst>
          </p:cNvPr>
          <p:cNvSpPr>
            <a:spLocks noGrp="1"/>
          </p:cNvSpPr>
          <p:nvPr>
            <p:ph idx="1"/>
          </p:nvPr>
        </p:nvSpPr>
        <p:spPr>
          <a:xfrm>
            <a:off x="1295401" y="2556931"/>
            <a:ext cx="9601196" cy="3786719"/>
          </a:xfrm>
        </p:spPr>
        <p:txBody>
          <a:bodyPr>
            <a:normAutofit/>
          </a:bodyPr>
          <a:lstStyle/>
          <a:p>
            <a:pPr marL="0" indent="0" algn="ctr">
              <a:buNone/>
            </a:pPr>
            <a:r>
              <a:rPr lang="en-US" sz="3600" dirty="0">
                <a:solidFill>
                  <a:srgbClr val="C00000"/>
                </a:solidFill>
                <a:latin typeface="Abadi" panose="020B0604020104020204" pitchFamily="34" charset="0"/>
              </a:rPr>
              <a:t>Be Proactive!</a:t>
            </a:r>
          </a:p>
          <a:p>
            <a:r>
              <a:rPr lang="en-US" sz="3400" dirty="0">
                <a:solidFill>
                  <a:schemeClr val="tx1"/>
                </a:solidFill>
                <a:latin typeface="Abadi" panose="020B0604020104020204" pitchFamily="34" charset="0"/>
              </a:rPr>
              <a:t>Review P6 and the PDP manual/workflow</a:t>
            </a:r>
          </a:p>
          <a:p>
            <a:r>
              <a:rPr lang="en-US" sz="3400" dirty="0">
                <a:solidFill>
                  <a:schemeClr val="tx1"/>
                </a:solidFill>
                <a:latin typeface="Abadi" panose="020B0604020104020204" pitchFamily="34" charset="0"/>
              </a:rPr>
              <a:t>Plan ahead</a:t>
            </a:r>
          </a:p>
          <a:p>
            <a:r>
              <a:rPr lang="en-US" sz="3400" dirty="0">
                <a:solidFill>
                  <a:schemeClr val="tx1"/>
                </a:solidFill>
                <a:latin typeface="Abadi" panose="020B0604020104020204" pitchFamily="34" charset="0"/>
              </a:rPr>
              <a:t>Have the template ready for review in advance</a:t>
            </a:r>
          </a:p>
        </p:txBody>
      </p:sp>
      <p:sp>
        <p:nvSpPr>
          <p:cNvPr id="9" name="Title 1">
            <a:extLst>
              <a:ext uri="{FF2B5EF4-FFF2-40B4-BE49-F238E27FC236}">
                <a16:creationId xmlns:a16="http://schemas.microsoft.com/office/drawing/2014/main" id="{6AE9E442-CFD7-FFFE-B14A-DE6B5EA1237C}"/>
              </a:ext>
            </a:extLst>
          </p:cNvPr>
          <p:cNvSpPr>
            <a:spLocks noGrp="1"/>
          </p:cNvSpPr>
          <p:nvPr>
            <p:ph type="title"/>
          </p:nvPr>
        </p:nvSpPr>
        <p:spPr>
          <a:xfrm>
            <a:off x="1295400" y="636588"/>
            <a:ext cx="9601200" cy="1303337"/>
          </a:xfrm>
        </p:spPr>
        <p:txBody>
          <a:bodyPr/>
          <a:lstStyle/>
          <a:p>
            <a:r>
              <a:rPr lang="en-US" b="1" dirty="0">
                <a:solidFill>
                  <a:srgbClr val="0070C0"/>
                </a:solidFill>
              </a:rPr>
              <a:t>Filling Out Templates </a:t>
            </a:r>
          </a:p>
        </p:txBody>
      </p:sp>
    </p:spTree>
    <p:extLst>
      <p:ext uri="{BB962C8B-B14F-4D97-AF65-F5344CB8AC3E}">
        <p14:creationId xmlns:p14="http://schemas.microsoft.com/office/powerpoint/2010/main" val="18854183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C4E1D3A-E282-41DA-919F-2E44D2206591}"/>
              </a:ext>
            </a:extLst>
          </p:cNvPr>
          <p:cNvSpPr>
            <a:spLocks noGrp="1"/>
          </p:cNvSpPr>
          <p:nvPr>
            <p:ph idx="1"/>
          </p:nvPr>
        </p:nvSpPr>
        <p:spPr>
          <a:xfrm>
            <a:off x="1295400" y="2539151"/>
            <a:ext cx="9601196" cy="3786719"/>
          </a:xfrm>
        </p:spPr>
        <p:txBody>
          <a:bodyPr>
            <a:normAutofit/>
          </a:bodyPr>
          <a:lstStyle/>
          <a:p>
            <a:r>
              <a:rPr lang="en-US" sz="2800" b="1" dirty="0">
                <a:solidFill>
                  <a:srgbClr val="FF0000"/>
                </a:solidFill>
                <a:latin typeface="Abadi" panose="020B0604020104020204" pitchFamily="34" charset="0"/>
              </a:rPr>
              <a:t>NEVER</a:t>
            </a:r>
            <a:r>
              <a:rPr lang="en-US" sz="2800" dirty="0">
                <a:latin typeface="Abadi" panose="020B0604020104020204" pitchFamily="34" charset="0"/>
              </a:rPr>
              <a:t> change any wording on the template without the District Program Manager’s permission </a:t>
            </a:r>
          </a:p>
          <a:p>
            <a:r>
              <a:rPr lang="en-US" sz="2800" dirty="0">
                <a:latin typeface="Abadi" panose="020B0604020104020204" pitchFamily="34" charset="0"/>
              </a:rPr>
              <a:t>If reviewing a letter, always </a:t>
            </a:r>
            <a:r>
              <a:rPr lang="en-US" sz="2800" u="sng" dirty="0">
                <a:latin typeface="Abadi" panose="020B0604020104020204" pitchFamily="34" charset="0"/>
              </a:rPr>
              <a:t>cross reference</a:t>
            </a:r>
            <a:r>
              <a:rPr lang="en-US" sz="2800" dirty="0">
                <a:latin typeface="Abadi" panose="020B0604020104020204" pitchFamily="34" charset="0"/>
              </a:rPr>
              <a:t> the original template.</a:t>
            </a:r>
          </a:p>
          <a:p>
            <a:r>
              <a:rPr lang="en-US" sz="2800" dirty="0">
                <a:latin typeface="Abadi" panose="020B0604020104020204" pitchFamily="34" charset="0"/>
              </a:rPr>
              <a:t>Always refer to the latest template when creating a letter. </a:t>
            </a:r>
            <a:r>
              <a:rPr lang="en-US" sz="2800" b="1" dirty="0">
                <a:solidFill>
                  <a:srgbClr val="FF0000"/>
                </a:solidFill>
                <a:latin typeface="Abadi" panose="020B0604020104020204" pitchFamily="34" charset="0"/>
              </a:rPr>
              <a:t>NEVER</a:t>
            </a:r>
            <a:r>
              <a:rPr lang="en-US" sz="2800" dirty="0">
                <a:latin typeface="Abadi" panose="020B0604020104020204" pitchFamily="34" charset="0"/>
              </a:rPr>
              <a:t> use a saved copy from another project. </a:t>
            </a:r>
          </a:p>
        </p:txBody>
      </p:sp>
      <p:sp>
        <p:nvSpPr>
          <p:cNvPr id="9" name="Title 1">
            <a:extLst>
              <a:ext uri="{FF2B5EF4-FFF2-40B4-BE49-F238E27FC236}">
                <a16:creationId xmlns:a16="http://schemas.microsoft.com/office/drawing/2014/main" id="{6AE9E442-CFD7-FFFE-B14A-DE6B5EA1237C}"/>
              </a:ext>
            </a:extLst>
          </p:cNvPr>
          <p:cNvSpPr>
            <a:spLocks noGrp="1"/>
          </p:cNvSpPr>
          <p:nvPr>
            <p:ph type="title"/>
          </p:nvPr>
        </p:nvSpPr>
        <p:spPr>
          <a:xfrm>
            <a:off x="1295400" y="636588"/>
            <a:ext cx="9601200" cy="1303337"/>
          </a:xfrm>
        </p:spPr>
        <p:txBody>
          <a:bodyPr/>
          <a:lstStyle/>
          <a:p>
            <a:r>
              <a:rPr lang="en-US" b="1" dirty="0">
                <a:solidFill>
                  <a:srgbClr val="0070C0"/>
                </a:solidFill>
              </a:rPr>
              <a:t>Filling Out Templates </a:t>
            </a:r>
          </a:p>
        </p:txBody>
      </p:sp>
    </p:spTree>
    <p:extLst>
      <p:ext uri="{BB962C8B-B14F-4D97-AF65-F5344CB8AC3E}">
        <p14:creationId xmlns:p14="http://schemas.microsoft.com/office/powerpoint/2010/main" val="13662297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r>
              <a:rPr lang="en-US" sz="3200" dirty="0">
                <a:solidFill>
                  <a:srgbClr val="0070C0"/>
                </a:solidFill>
                <a:latin typeface="Abadi" panose="020B0604020104020204" pitchFamily="34" charset="0"/>
              </a:rPr>
              <a:t>Where does the PM locate templates?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ROADS</a:t>
            </a:r>
          </a:p>
          <a:p>
            <a:pPr marL="971550" lvl="1" indent="-514350">
              <a:buClr>
                <a:schemeClr val="tx1"/>
              </a:buClr>
              <a:buFont typeface="+mj-lt"/>
              <a:buAutoNum type="alphaUcPeriod"/>
            </a:pPr>
            <a:r>
              <a:rPr lang="en-US" sz="3200" dirty="0">
                <a:solidFill>
                  <a:schemeClr val="tx1"/>
                </a:solidFill>
                <a:latin typeface="Abadi" panose="020B0604020104020204" pitchFamily="34" charset="0"/>
              </a:rPr>
              <a:t>Computer Desktop</a:t>
            </a:r>
          </a:p>
          <a:p>
            <a:pPr marL="971550" lvl="1" indent="-514350">
              <a:buClr>
                <a:schemeClr val="tx1"/>
              </a:buClr>
              <a:buFont typeface="+mj-lt"/>
              <a:buAutoNum type="alphaUcPeriod"/>
            </a:pPr>
            <a:r>
              <a:rPr lang="en-US" sz="3200">
                <a:solidFill>
                  <a:schemeClr val="tx1"/>
                </a:solidFill>
                <a:latin typeface="Abadi" panose="020B0604020104020204" pitchFamily="34" charset="0"/>
              </a:rPr>
              <a:t>Thumb drive</a:t>
            </a:r>
            <a:endParaRPr lang="en-US" sz="3200" dirty="0">
              <a:solidFill>
                <a:schemeClr val="tx1"/>
              </a:solidFill>
              <a:latin typeface="Abadi" panose="020B0604020104020204" pitchFamily="34" charset="0"/>
            </a:endParaRPr>
          </a:p>
          <a:p>
            <a:pPr marL="971550" lvl="1" indent="-514350">
              <a:buClr>
                <a:schemeClr val="tx1"/>
              </a:buClr>
              <a:buFont typeface="+mj-lt"/>
              <a:buAutoNum type="alphaUcPeriod"/>
            </a:pPr>
            <a:r>
              <a:rPr lang="en-US" sz="3200" dirty="0">
                <a:solidFill>
                  <a:schemeClr val="tx1"/>
                </a:solidFill>
                <a:latin typeface="Abadi" panose="020B0604020104020204" pitchFamily="34" charset="0"/>
              </a:rPr>
              <a:t>Dark Web</a:t>
            </a:r>
          </a:p>
          <a:p>
            <a:pPr marL="914400" lvl="1" indent="-457200">
              <a:buClr>
                <a:schemeClr val="tx1"/>
              </a:buClr>
              <a:buFont typeface="+mj-lt"/>
              <a:buAutoNum type="alphaUcPeriod"/>
            </a:pPr>
            <a:endParaRPr lang="en-US" dirty="0"/>
          </a:p>
          <a:p>
            <a:pPr marL="457200" lvl="1" indent="0">
              <a:buNone/>
            </a:pPr>
            <a:endParaRPr lang="en-US" dirty="0"/>
          </a:p>
        </p:txBody>
      </p:sp>
      <p:sp>
        <p:nvSpPr>
          <p:cNvPr id="5" name="Title 4">
            <a:extLst>
              <a:ext uri="{FF2B5EF4-FFF2-40B4-BE49-F238E27FC236}">
                <a16:creationId xmlns:a16="http://schemas.microsoft.com/office/drawing/2014/main" id="{56F2F7F6-4125-F45D-AF9C-272743F6EAD5}"/>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510DFBF3-E440-6131-2972-B16EAC5BEE99}"/>
              </a:ext>
            </a:extLst>
          </p:cNvPr>
          <p:cNvSpPr txBox="1">
            <a:spLocks/>
          </p:cNvSpPr>
          <p:nvPr/>
        </p:nvSpPr>
        <p:spPr>
          <a:xfrm>
            <a:off x="1295401" y="982131"/>
            <a:ext cx="9601196" cy="1303867"/>
          </a:xfrm>
          <a:prstGeom prst="rect">
            <a:avLst/>
          </a:prstGeom>
          <a:solidFill>
            <a:schemeClr val="accent1"/>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solidFill>
                  <a:srgbClr val="0070C0"/>
                </a:solidFill>
                <a:latin typeface="Abadi" panose="020B0604020104020204" pitchFamily="34" charset="0"/>
              </a:rPr>
              <a:t>Learning Objective Review </a:t>
            </a:r>
            <a:endParaRPr lang="en-US" dirty="0">
              <a:solidFill>
                <a:srgbClr val="0070C0"/>
              </a:solidFill>
              <a:latin typeface="Abadi" panose="020B0604020104020204" pitchFamily="34" charset="0"/>
            </a:endParaRPr>
          </a:p>
        </p:txBody>
      </p:sp>
      <p:pic>
        <p:nvPicPr>
          <p:cNvPr id="10" name="Graphic 9" descr="Classroom with solid fill">
            <a:extLst>
              <a:ext uri="{FF2B5EF4-FFF2-40B4-BE49-F238E27FC236}">
                <a16:creationId xmlns:a16="http://schemas.microsoft.com/office/drawing/2014/main" id="{3E80F3C0-78CD-CEC6-C844-E0F0388760F9}"/>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21555478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r>
              <a:rPr lang="en-US" sz="3200" dirty="0">
                <a:solidFill>
                  <a:srgbClr val="0070C0"/>
                </a:solidFill>
                <a:latin typeface="Abadi" panose="020B0604020104020204" pitchFamily="34" charset="0"/>
              </a:rPr>
              <a:t>Which two resources may be helpful to complete a template?</a:t>
            </a:r>
          </a:p>
          <a:p>
            <a:pPr marL="971550" lvl="1" indent="-514350">
              <a:buClr>
                <a:schemeClr val="tx1"/>
              </a:buClr>
              <a:buAutoNum type="alphaUcPeriod"/>
            </a:pPr>
            <a:r>
              <a:rPr lang="en-US" sz="3200" dirty="0">
                <a:latin typeface="Abadi" panose="020B0604020104020204" pitchFamily="34" charset="0"/>
              </a:rPr>
              <a:t>P6 &amp; PSU</a:t>
            </a:r>
          </a:p>
          <a:p>
            <a:pPr marL="971550" lvl="1" indent="-514350">
              <a:buClr>
                <a:schemeClr val="tx1"/>
              </a:buClr>
              <a:buAutoNum type="alphaUcPeriod"/>
            </a:pPr>
            <a:r>
              <a:rPr lang="en-US" sz="3200" dirty="0">
                <a:latin typeface="Abadi" panose="020B0604020104020204" pitchFamily="34" charset="0"/>
              </a:rPr>
              <a:t>PSR &amp; PFR</a:t>
            </a:r>
          </a:p>
          <a:p>
            <a:pPr marL="971550" lvl="1" indent="-514350">
              <a:buClr>
                <a:schemeClr val="tx1"/>
              </a:buClr>
              <a:buAutoNum type="alphaUcPeriod"/>
            </a:pPr>
            <a:r>
              <a:rPr lang="en-US" sz="3200" dirty="0" err="1">
                <a:latin typeface="Abadi" panose="020B0604020104020204" pitchFamily="34" charset="0"/>
              </a:rPr>
              <a:t>GeoPi</a:t>
            </a:r>
            <a:r>
              <a:rPr lang="en-US" sz="3200" dirty="0">
                <a:latin typeface="Abadi" panose="020B0604020104020204" pitchFamily="34" charset="0"/>
              </a:rPr>
              <a:t> &amp; ROADS</a:t>
            </a:r>
          </a:p>
          <a:p>
            <a:pPr marL="971550" lvl="1" indent="-514350">
              <a:buClr>
                <a:schemeClr val="tx1"/>
              </a:buClr>
              <a:buAutoNum type="alphaUcPeriod"/>
            </a:pPr>
            <a:r>
              <a:rPr lang="en-US" sz="3200" dirty="0">
                <a:latin typeface="Abadi" panose="020B0604020104020204" pitchFamily="34" charset="0"/>
              </a:rPr>
              <a:t>P6  &amp; PSR</a:t>
            </a:r>
          </a:p>
          <a:p>
            <a:pPr marL="457200" lvl="1" indent="0">
              <a:buNone/>
            </a:pPr>
            <a:endParaRPr lang="en-US" dirty="0"/>
          </a:p>
          <a:p>
            <a:pPr marL="457200" lvl="1" indent="0">
              <a:buNone/>
            </a:pPr>
            <a:endParaRPr lang="en-US" dirty="0"/>
          </a:p>
        </p:txBody>
      </p:sp>
      <p:sp>
        <p:nvSpPr>
          <p:cNvPr id="5" name="Title 4">
            <a:extLst>
              <a:ext uri="{FF2B5EF4-FFF2-40B4-BE49-F238E27FC236}">
                <a16:creationId xmlns:a16="http://schemas.microsoft.com/office/drawing/2014/main" id="{56F2F7F6-4125-F45D-AF9C-272743F6EAD5}"/>
              </a:ext>
            </a:extLst>
          </p:cNvPr>
          <p:cNvSpPr>
            <a:spLocks noGrp="1"/>
          </p:cNvSpPr>
          <p:nvPr>
            <p:ph type="title"/>
          </p:nvPr>
        </p:nvSpPr>
        <p:spPr/>
        <p:txBody>
          <a:bodyPr/>
          <a:lstStyle/>
          <a:p>
            <a:endParaRPr lang="en-US"/>
          </a:p>
        </p:txBody>
      </p:sp>
      <p:sp>
        <p:nvSpPr>
          <p:cNvPr id="9" name="Title 1">
            <a:extLst>
              <a:ext uri="{FF2B5EF4-FFF2-40B4-BE49-F238E27FC236}">
                <a16:creationId xmlns:a16="http://schemas.microsoft.com/office/drawing/2014/main" id="{510DFBF3-E440-6131-2972-B16EAC5BEE99}"/>
              </a:ext>
            </a:extLst>
          </p:cNvPr>
          <p:cNvSpPr txBox="1">
            <a:spLocks/>
          </p:cNvSpPr>
          <p:nvPr/>
        </p:nvSpPr>
        <p:spPr>
          <a:xfrm>
            <a:off x="1295401" y="982131"/>
            <a:ext cx="9601196" cy="1303867"/>
          </a:xfrm>
          <a:prstGeom prst="rect">
            <a:avLst/>
          </a:prstGeom>
          <a:solidFill>
            <a:schemeClr val="accent1"/>
          </a:solidFill>
          <a:effectLst/>
          <a:sp3d>
            <a:bevelB w="82550"/>
          </a:sp3d>
        </p:spPr>
        <p:txBody>
          <a:bodyPr vert="horz" lIns="91440" tIns="45720" rIns="91440" bIns="45720" rtlCol="0" anchor="ctr">
            <a:normAutofit/>
          </a:bodyPr>
          <a:lst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a:solidFill>
                  <a:srgbClr val="0070C0"/>
                </a:solidFill>
                <a:latin typeface="Abadi" panose="020B0604020104020204" pitchFamily="34" charset="0"/>
              </a:rPr>
              <a:t>Learning Objective Review </a:t>
            </a:r>
            <a:endParaRPr lang="en-US" dirty="0">
              <a:solidFill>
                <a:srgbClr val="0070C0"/>
              </a:solidFill>
              <a:latin typeface="Abadi" panose="020B0604020104020204" pitchFamily="34" charset="0"/>
            </a:endParaRPr>
          </a:p>
        </p:txBody>
      </p:sp>
      <p:pic>
        <p:nvPicPr>
          <p:cNvPr id="10" name="Graphic 9" descr="Classroom with solid fill">
            <a:extLst>
              <a:ext uri="{FF2B5EF4-FFF2-40B4-BE49-F238E27FC236}">
                <a16:creationId xmlns:a16="http://schemas.microsoft.com/office/drawing/2014/main" id="{3E80F3C0-78CD-CEC6-C844-E0F0388760F9}"/>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419895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39E9121B-4236-4A63-F743-119DD646EF43}"/>
              </a:ext>
            </a:extLst>
          </p:cNvPr>
          <p:cNvPicPr>
            <a:picLocks noChangeAspect="1"/>
          </p:cNvPicPr>
          <p:nvPr/>
        </p:nvPicPr>
        <p:blipFill>
          <a:blip r:embed="rId3"/>
          <a:stretch>
            <a:fillRect/>
          </a:stretch>
        </p:blipFill>
        <p:spPr>
          <a:xfrm>
            <a:off x="0" y="3993"/>
            <a:ext cx="12192000" cy="6850013"/>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a:solidFill>
                  <a:srgbClr val="0070C0"/>
                </a:solidFill>
                <a:latin typeface="Abadi" panose="020B0604020104020204" pitchFamily="34" charset="0"/>
              </a:rPr>
              <a:t>Concept Report </a:t>
            </a:r>
            <a:r>
              <a:rPr lang="en-US" dirty="0">
                <a:solidFill>
                  <a:srgbClr val="0070C0"/>
                </a:solidFill>
                <a:latin typeface="Abadi" panose="020B0604020104020204" pitchFamily="34" charset="0"/>
              </a:rPr>
              <a:t>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All projects must have a concept report. </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9" name="TextBox 8">
            <a:extLst>
              <a:ext uri="{FF2B5EF4-FFF2-40B4-BE49-F238E27FC236}">
                <a16:creationId xmlns:a16="http://schemas.microsoft.com/office/drawing/2014/main" id="{AA90380E-4F34-753D-17D3-FFF5696E0F7D}"/>
              </a:ext>
            </a:extLst>
          </p:cNvPr>
          <p:cNvSpPr txBox="1"/>
          <p:nvPr/>
        </p:nvSpPr>
        <p:spPr>
          <a:xfrm>
            <a:off x="3417183" y="3762794"/>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E16CD73D-4252-4D29-A1BF-445989512CF4}"/>
              </a:ext>
            </a:extLst>
          </p:cNvPr>
          <p:cNvSpPr txBox="1"/>
          <p:nvPr/>
        </p:nvSpPr>
        <p:spPr>
          <a:xfrm>
            <a:off x="6282182" y="3762792"/>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1" name="TextBox 10">
            <a:extLst>
              <a:ext uri="{FF2B5EF4-FFF2-40B4-BE49-F238E27FC236}">
                <a16:creationId xmlns:a16="http://schemas.microsoft.com/office/drawing/2014/main" id="{6B14E54A-D684-F18D-F724-EA2056071ECE}"/>
              </a:ext>
            </a:extLst>
          </p:cNvPr>
          <p:cNvSpPr txBox="1"/>
          <p:nvPr/>
        </p:nvSpPr>
        <p:spPr>
          <a:xfrm>
            <a:off x="5052299" y="3762793"/>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sp>
        <p:nvSpPr>
          <p:cNvPr id="12" name="TextBox 11">
            <a:extLst>
              <a:ext uri="{FF2B5EF4-FFF2-40B4-BE49-F238E27FC236}">
                <a16:creationId xmlns:a16="http://schemas.microsoft.com/office/drawing/2014/main" id="{58F74CA0-3BC3-0D4D-8E26-006BE70A3DF6}"/>
              </a:ext>
            </a:extLst>
          </p:cNvPr>
          <p:cNvSpPr txBox="1"/>
          <p:nvPr/>
        </p:nvSpPr>
        <p:spPr>
          <a:xfrm>
            <a:off x="1552574" y="4518771"/>
            <a:ext cx="9086850" cy="1754326"/>
          </a:xfrm>
          <a:prstGeom prst="rect">
            <a:avLst/>
          </a:prstGeom>
          <a:noFill/>
        </p:spPr>
        <p:txBody>
          <a:bodyPr wrap="square" rtlCol="0">
            <a:spAutoFit/>
          </a:bodyPr>
          <a:lstStyle/>
          <a:p>
            <a:r>
              <a:rPr lang="en-US" sz="3600" b="1" dirty="0">
                <a:solidFill>
                  <a:srgbClr val="C00000"/>
                </a:solidFill>
                <a:latin typeface="Abadi" panose="020B0604020104020204" pitchFamily="34" charset="0"/>
              </a:rPr>
              <a:t>Most projects do have a Concept Report, but per Section 5.5 of the PDP manual, there are exceptions.</a:t>
            </a:r>
          </a:p>
        </p:txBody>
      </p:sp>
    </p:spTree>
    <p:extLst>
      <p:ext uri="{BB962C8B-B14F-4D97-AF65-F5344CB8AC3E}">
        <p14:creationId xmlns:p14="http://schemas.microsoft.com/office/powerpoint/2010/main" val="3587681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hidden"/>
                                      </p:to>
                                    </p:set>
                                  </p:childTnLst>
                                </p:cTn>
                              </p:par>
                              <p:par>
                                <p:cTn id="9" presetID="42" presetClass="entr" presetSubtype="0" fill="hold" grpId="0" nodeType="with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1000"/>
                                        <p:tgtEl>
                                          <p:spTgt spid="12"/>
                                        </p:tgtEl>
                                      </p:cBhvr>
                                    </p:animEffect>
                                    <p:anim calcmode="lin" valueType="num">
                                      <p:cBhvr>
                                        <p:cTn id="12" dur="1000" fill="hold"/>
                                        <p:tgtEl>
                                          <p:spTgt spid="12"/>
                                        </p:tgtEl>
                                        <p:attrNameLst>
                                          <p:attrName>ppt_x</p:attrName>
                                        </p:attrNameLst>
                                      </p:cBhvr>
                                      <p:tavLst>
                                        <p:tav tm="0">
                                          <p:val>
                                            <p:strVal val="#ppt_x"/>
                                          </p:val>
                                        </p:tav>
                                        <p:tav tm="100000">
                                          <p:val>
                                            <p:strVal val="#ppt_x"/>
                                          </p:val>
                                        </p:tav>
                                      </p:tavLst>
                                    </p:anim>
                                    <p:anim calcmode="lin" valueType="num">
                                      <p:cBhvr>
                                        <p:cTn id="1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a:solidFill>
                  <a:srgbClr val="0070C0"/>
                </a:solidFill>
                <a:latin typeface="Abadi" panose="020B0604020104020204" pitchFamily="34" charset="0"/>
              </a:rPr>
              <a:t>Concept Report </a:t>
            </a:r>
            <a:r>
              <a:rPr lang="en-US" dirty="0">
                <a:solidFill>
                  <a:srgbClr val="0070C0"/>
                </a:solidFill>
                <a:latin typeface="Abadi" panose="020B0604020104020204" pitchFamily="34" charset="0"/>
              </a:rPr>
              <a:t>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The concept report recommends the preferred design alternative and the footprint. </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9" name="TextBox 8">
            <a:extLst>
              <a:ext uri="{FF2B5EF4-FFF2-40B4-BE49-F238E27FC236}">
                <a16:creationId xmlns:a16="http://schemas.microsoft.com/office/drawing/2014/main" id="{AA90380E-4F34-753D-17D3-FFF5696E0F7D}"/>
              </a:ext>
            </a:extLst>
          </p:cNvPr>
          <p:cNvSpPr txBox="1"/>
          <p:nvPr/>
        </p:nvSpPr>
        <p:spPr>
          <a:xfrm>
            <a:off x="3417183" y="3762794"/>
            <a:ext cx="1826330"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E16CD73D-4252-4D29-A1BF-445989512CF4}"/>
              </a:ext>
            </a:extLst>
          </p:cNvPr>
          <p:cNvSpPr txBox="1"/>
          <p:nvPr/>
        </p:nvSpPr>
        <p:spPr>
          <a:xfrm>
            <a:off x="6282182" y="3762792"/>
            <a:ext cx="1826330"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11" name="TextBox 10">
            <a:extLst>
              <a:ext uri="{FF2B5EF4-FFF2-40B4-BE49-F238E27FC236}">
                <a16:creationId xmlns:a16="http://schemas.microsoft.com/office/drawing/2014/main" id="{6B14E54A-D684-F18D-F724-EA2056071ECE}"/>
              </a:ext>
            </a:extLst>
          </p:cNvPr>
          <p:cNvSpPr txBox="1"/>
          <p:nvPr/>
        </p:nvSpPr>
        <p:spPr>
          <a:xfrm>
            <a:off x="5052299" y="3762793"/>
            <a:ext cx="1826330" cy="646331"/>
          </a:xfrm>
          <a:prstGeom prst="rect">
            <a:avLst/>
          </a:prstGeom>
          <a:noFill/>
        </p:spPr>
        <p:txBody>
          <a:bodyPr wrap="square" rtlCol="0">
            <a:spAutoFit/>
          </a:bodyPr>
          <a:lstStyle/>
          <a:p>
            <a:r>
              <a:rPr lang="en-US" sz="3600" dirty="0">
                <a:latin typeface="Abadi" panose="020B0604020104020204" pitchFamily="34" charset="0"/>
              </a:rPr>
              <a:t>or </a:t>
            </a:r>
          </a:p>
        </p:txBody>
      </p:sp>
      <p:sp>
        <p:nvSpPr>
          <p:cNvPr id="12" name="TextBox 11">
            <a:extLst>
              <a:ext uri="{FF2B5EF4-FFF2-40B4-BE49-F238E27FC236}">
                <a16:creationId xmlns:a16="http://schemas.microsoft.com/office/drawing/2014/main" id="{58F74CA0-3BC3-0D4D-8E26-006BE70A3DF6}"/>
              </a:ext>
            </a:extLst>
          </p:cNvPr>
          <p:cNvSpPr txBox="1"/>
          <p:nvPr/>
        </p:nvSpPr>
        <p:spPr>
          <a:xfrm>
            <a:off x="1552574" y="4518771"/>
            <a:ext cx="9086850" cy="1754326"/>
          </a:xfrm>
          <a:prstGeom prst="rect">
            <a:avLst/>
          </a:prstGeom>
          <a:noFill/>
        </p:spPr>
        <p:txBody>
          <a:bodyPr wrap="square" rtlCol="0">
            <a:spAutoFit/>
          </a:bodyPr>
          <a:lstStyle/>
          <a:p>
            <a:r>
              <a:rPr lang="en-US" sz="3600" b="1" dirty="0">
                <a:solidFill>
                  <a:srgbClr val="C00000"/>
                </a:solidFill>
                <a:latin typeface="Abadi" panose="020B0604020104020204" pitchFamily="34" charset="0"/>
              </a:rPr>
              <a:t>The CR explains </a:t>
            </a:r>
            <a:r>
              <a:rPr lang="en-US" sz="3600" b="1" u="sng" dirty="0">
                <a:solidFill>
                  <a:srgbClr val="C00000"/>
                </a:solidFill>
                <a:latin typeface="Abadi" panose="020B0604020104020204" pitchFamily="34" charset="0"/>
              </a:rPr>
              <a:t>WHAT</a:t>
            </a:r>
            <a:r>
              <a:rPr lang="en-US" sz="3600" b="1" dirty="0">
                <a:solidFill>
                  <a:srgbClr val="C00000"/>
                </a:solidFill>
                <a:latin typeface="Abadi" panose="020B0604020104020204" pitchFamily="34" charset="0"/>
              </a:rPr>
              <a:t> is to be designed and limits of the work. In other words, it states the scope of the project. </a:t>
            </a:r>
          </a:p>
        </p:txBody>
      </p:sp>
    </p:spTree>
    <p:extLst>
      <p:ext uri="{BB962C8B-B14F-4D97-AF65-F5344CB8AC3E}">
        <p14:creationId xmlns:p14="http://schemas.microsoft.com/office/powerpoint/2010/main" val="16051866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hidden"/>
                                      </p:to>
                                    </p:set>
                                  </p:childTnLst>
                                </p:cTn>
                              </p:par>
                              <p:par>
                                <p:cTn id="7" presetID="42" presetClass="entr" presetSubtype="0" fill="hold" grpId="0" nodeType="withEffect">
                                  <p:stCondLst>
                                    <p:cond delay="0"/>
                                  </p:stCondLst>
                                  <p:childTnLst>
                                    <p:set>
                                      <p:cBhvr>
                                        <p:cTn id="8" dur="1" fill="hold">
                                          <p:stCondLst>
                                            <p:cond delay="0"/>
                                          </p:stCondLst>
                                        </p:cTn>
                                        <p:tgtEl>
                                          <p:spTgt spid="12"/>
                                        </p:tgtEl>
                                        <p:attrNameLst>
                                          <p:attrName>style.visibility</p:attrName>
                                        </p:attrNameLst>
                                      </p:cBhvr>
                                      <p:to>
                                        <p:strVal val="visible"/>
                                      </p:to>
                                    </p:set>
                                    <p:animEffect transition="in" filter="fade">
                                      <p:cBhvr>
                                        <p:cTn id="9" dur="1000"/>
                                        <p:tgtEl>
                                          <p:spTgt spid="12"/>
                                        </p:tgtEl>
                                      </p:cBhvr>
                                    </p:animEffect>
                                    <p:anim calcmode="lin" valueType="num">
                                      <p:cBhvr>
                                        <p:cTn id="10" dur="1000" fill="hold"/>
                                        <p:tgtEl>
                                          <p:spTgt spid="12"/>
                                        </p:tgtEl>
                                        <p:attrNameLst>
                                          <p:attrName>ppt_x</p:attrName>
                                        </p:attrNameLst>
                                      </p:cBhvr>
                                      <p:tavLst>
                                        <p:tav tm="0">
                                          <p:val>
                                            <p:strVal val="#ppt_x"/>
                                          </p:val>
                                        </p:tav>
                                        <p:tav tm="100000">
                                          <p:val>
                                            <p:strVal val="#ppt_x"/>
                                          </p:val>
                                        </p:tav>
                                      </p:tavLst>
                                    </p:anim>
                                    <p:anim calcmode="lin" valueType="num">
                                      <p:cBhvr>
                                        <p:cTn id="11" dur="1000" fill="hold"/>
                                        <p:tgtEl>
                                          <p:spTgt spid="12"/>
                                        </p:tgtEl>
                                        <p:attrNameLst>
                                          <p:attrName>ppt_y</p:attrName>
                                        </p:attrNameLst>
                                      </p:cBhvr>
                                      <p:tavLst>
                                        <p:tav tm="0">
                                          <p:val>
                                            <p:strVal val="#ppt_y+.1"/>
                                          </p:val>
                                        </p:tav>
                                        <p:tav tm="100000">
                                          <p:val>
                                            <p:strVal val="#ppt_y"/>
                                          </p:val>
                                        </p:tav>
                                      </p:tavLst>
                                    </p:anim>
                                  </p:childTnLst>
                                </p:cTn>
                              </p:par>
                              <p:par>
                                <p:cTn id="12" presetID="1" presetClass="exit"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activity xmlns="8bc97008-f32b-4d57-9420-30ce3c1c2f35"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615FEF9A4FF02F419016A64A7F872A40" ma:contentTypeVersion="18" ma:contentTypeDescription="Create a new document." ma:contentTypeScope="" ma:versionID="77bde71014a3565975631fc03f2c1bcd">
  <xsd:schema xmlns:xsd="http://www.w3.org/2001/XMLSchema" xmlns:xs="http://www.w3.org/2001/XMLSchema" xmlns:p="http://schemas.microsoft.com/office/2006/metadata/properties" xmlns:ns3="8bc97008-f32b-4d57-9420-30ce3c1c2f35" xmlns:ns4="4b8d0775-afb4-4fdd-bf40-a7969b2f3836" targetNamespace="http://schemas.microsoft.com/office/2006/metadata/properties" ma:root="true" ma:fieldsID="a61b516c3ad2bede2e41e36468f3794a" ns3:_="" ns4:_="">
    <xsd:import namespace="8bc97008-f32b-4d57-9420-30ce3c1c2f35"/>
    <xsd:import namespace="4b8d0775-afb4-4fdd-bf40-a7969b2f3836"/>
    <xsd:element name="properties">
      <xsd:complexType>
        <xsd:sequence>
          <xsd:element name="documentManagement">
            <xsd:complexType>
              <xsd:all>
                <xsd:element ref="ns3:MediaServiceMetadata" minOccurs="0"/>
                <xsd:element ref="ns3:MediaServiceFastMetadata" minOccurs="0"/>
                <xsd:element ref="ns4:SharedWithUsers" minOccurs="0"/>
                <xsd:element ref="ns4:SharedWithDetails" minOccurs="0"/>
                <xsd:element ref="ns4:SharingHintHash" minOccurs="0"/>
                <xsd:element ref="ns3:MediaServiceAutoTags" minOccurs="0"/>
                <xsd:element ref="ns3:MediaServiceGenerationTime" minOccurs="0"/>
                <xsd:element ref="ns3:MediaServiceEventHashCode" minOccurs="0"/>
                <xsd:element ref="ns3:MediaServiceDateTaken" minOccurs="0"/>
                <xsd:element ref="ns3:MediaServiceLocation" minOccurs="0"/>
                <xsd:element ref="ns3:MediaServiceOCR" minOccurs="0"/>
                <xsd:element ref="ns3:MediaServiceAutoKeyPoints" minOccurs="0"/>
                <xsd:element ref="ns3:MediaServiceKeyPoints" minOccurs="0"/>
                <xsd:element ref="ns3:MediaLengthInSeconds" minOccurs="0"/>
                <xsd:element ref="ns3:_activity" minOccurs="0"/>
                <xsd:element ref="ns3:MediaServiceObjectDetectorVersions" minOccurs="0"/>
                <xsd:element ref="ns3:MediaServiceSystemTag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bc97008-f32b-4d57-9420-30ce3c1c2f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MediaLengthInSeconds" ma:hidden="true" ma:internalName="MediaLengthInSeconds" ma:readOnly="true">
      <xsd:simpleType>
        <xsd:restriction base="dms:Unknown"/>
      </xsd:simpleType>
    </xsd:element>
    <xsd:element name="_activity" ma:index="22" nillable="true" ma:displayName="_activity" ma:hidden="true" ma:internalName="_activity">
      <xsd:simpleType>
        <xsd:restriction base="dms:Note"/>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ystemTags" ma:index="24" nillable="true" ma:displayName="MediaServiceSystemTags" ma:hidden="true" ma:internalName="MediaServiceSystemTags" ma:readOnly="true">
      <xsd:simpleType>
        <xsd:restriction base="dms:Note"/>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4b8d0775-afb4-4fdd-bf40-a7969b2f383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SharingHintHash" ma:index="12"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5A58E36-51A7-46A9-A028-5EB47BC2C940}">
  <ds:schemaRefs>
    <ds:schemaRef ds:uri="http://schemas.microsoft.com/office/2006/metadata/properties"/>
    <ds:schemaRef ds:uri="http://purl.org/dc/terms/"/>
    <ds:schemaRef ds:uri="http://purl.org/dc/elements/1.1/"/>
    <ds:schemaRef ds:uri="http://schemas.microsoft.com/office/2006/documentManagement/types"/>
    <ds:schemaRef ds:uri="http://purl.org/dc/dcmitype/"/>
    <ds:schemaRef ds:uri="http://schemas.microsoft.com/office/infopath/2007/PartnerControls"/>
    <ds:schemaRef ds:uri="http://schemas.openxmlformats.org/package/2006/metadata/core-properties"/>
    <ds:schemaRef ds:uri="4b8d0775-afb4-4fdd-bf40-a7969b2f3836"/>
    <ds:schemaRef ds:uri="8bc97008-f32b-4d57-9420-30ce3c1c2f35"/>
    <ds:schemaRef ds:uri="http://www.w3.org/XML/1998/namespace"/>
  </ds:schemaRefs>
</ds:datastoreItem>
</file>

<file path=customXml/itemProps2.xml><?xml version="1.0" encoding="utf-8"?>
<ds:datastoreItem xmlns:ds="http://schemas.openxmlformats.org/officeDocument/2006/customXml" ds:itemID="{F797B482-7E99-4AC8-8B0A-717CFE51F98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bc97008-f32b-4d57-9420-30ce3c1c2f35"/>
    <ds:schemaRef ds:uri="4b8d0775-afb4-4fdd-bf40-a7969b2f383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67255BE-BEC0-43DC-BFD7-DDDA55C41BB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Organic</Template>
  <TotalTime>3243</TotalTime>
  <Words>7542</Words>
  <Application>Microsoft Office PowerPoint</Application>
  <PresentationFormat>Widescreen</PresentationFormat>
  <Paragraphs>778</Paragraphs>
  <Slides>75</Slides>
  <Notes>75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Abadi</vt:lpstr>
      <vt:lpstr>Arial</vt:lpstr>
      <vt:lpstr>Calibri</vt:lpstr>
      <vt:lpstr>Garamond</vt:lpstr>
      <vt:lpstr>Organic</vt:lpstr>
      <vt:lpstr>PowerPoint Presentation</vt:lpstr>
      <vt:lpstr>Learning Objectives</vt:lpstr>
      <vt:lpstr>PowerPoint Presentation</vt:lpstr>
      <vt:lpstr>Concept Phase</vt:lpstr>
      <vt:lpstr>Concept Report:  “Why” Is It Needed</vt:lpstr>
      <vt:lpstr>Concept Concept:  “What” Is Proposed</vt:lpstr>
      <vt:lpstr>Concept Report Review </vt:lpstr>
      <vt:lpstr>Concept Report Review </vt:lpstr>
      <vt:lpstr>Concept Report Review </vt:lpstr>
      <vt:lpstr>PowerPoint Presentation</vt:lpstr>
      <vt:lpstr>PowerPoint Presentation</vt:lpstr>
      <vt:lpstr>PowerPoint Presentation</vt:lpstr>
      <vt:lpstr>PowerPoint Presentation</vt:lpstr>
      <vt:lpstr>PowerPoint Presentation</vt:lpstr>
      <vt:lpstr>PowerPoint Presentation</vt:lpstr>
      <vt:lpstr>Concept Layout</vt:lpstr>
      <vt:lpstr>PowerPoint Presentation</vt:lpstr>
      <vt:lpstr>PowerPoint Presentation</vt:lpstr>
      <vt:lpstr>(Draft) Concept Report </vt:lpstr>
      <vt:lpstr>(Draft) Concept Report </vt:lpstr>
      <vt:lpstr>PowerPoint Presentation</vt:lpstr>
      <vt:lpstr>Concept Team Meeting(s)</vt:lpstr>
      <vt:lpstr>Initial Concept Team Meeting</vt:lpstr>
      <vt:lpstr>Initial Concept Team Meeting</vt:lpstr>
      <vt:lpstr>Concept Team Meeting</vt:lpstr>
      <vt:lpstr>Concept Team Meeting</vt:lpstr>
      <vt:lpstr>PowerPoint Presentation</vt:lpstr>
      <vt:lpstr>(Final) Concept Report</vt:lpstr>
      <vt:lpstr>PowerPoint Presentation</vt:lpstr>
      <vt:lpstr>Concept Report Approval</vt:lpstr>
      <vt:lpstr>Concept Phase Review </vt:lpstr>
      <vt:lpstr>Concept Phase Review </vt:lpstr>
      <vt:lpstr>PowerPoint Presentation</vt:lpstr>
      <vt:lpstr>Project Charter</vt:lpstr>
      <vt:lpstr>Project Charter</vt:lpstr>
      <vt:lpstr>PowerPoint Presentation</vt:lpstr>
      <vt:lpstr>PowerPoint Presentation</vt:lpstr>
      <vt:lpstr>Environmental: Resource ID</vt:lpstr>
      <vt:lpstr>Environmental: Resource ID</vt:lpstr>
      <vt:lpstr>PowerPoint Presentation</vt:lpstr>
      <vt:lpstr>Survey Database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Where to Find OPD Templates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Templates Used During the Concept Phase</vt:lpstr>
      <vt:lpstr>Filling Out Templates </vt:lpstr>
      <vt:lpstr>Filling Out Templates </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12</cp:revision>
  <dcterms:created xsi:type="dcterms:W3CDTF">2022-09-12T13:54:08Z</dcterms:created>
  <dcterms:modified xsi:type="dcterms:W3CDTF">2025-10-30T20:01:38Z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0x010100615FEF9A4FF02F419016A64A7F872A40</vt:lpwstr>
  </property>
</Properties>
</file>